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2.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heme/theme3.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notesSlides/notesSlide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9.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1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1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1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13.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14.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15.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1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1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18.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19.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20.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0" r:id="rId2"/>
  </p:sldMasterIdLst>
  <p:notesMasterIdLst>
    <p:notesMasterId r:id="rId54"/>
  </p:notesMasterIdLst>
  <p:sldIdLst>
    <p:sldId id="2815" r:id="rId3"/>
    <p:sldId id="898" r:id="rId4"/>
    <p:sldId id="2897" r:id="rId5"/>
    <p:sldId id="901" r:id="rId6"/>
    <p:sldId id="551" r:id="rId7"/>
    <p:sldId id="2898" r:id="rId8"/>
    <p:sldId id="620" r:id="rId9"/>
    <p:sldId id="2885" r:id="rId10"/>
    <p:sldId id="603" r:id="rId11"/>
    <p:sldId id="2890" r:id="rId12"/>
    <p:sldId id="2891" r:id="rId13"/>
    <p:sldId id="2932" r:id="rId14"/>
    <p:sldId id="2905" r:id="rId15"/>
    <p:sldId id="2894" r:id="rId16"/>
    <p:sldId id="2893" r:id="rId17"/>
    <p:sldId id="2911" r:id="rId18"/>
    <p:sldId id="2915" r:id="rId19"/>
    <p:sldId id="2916" r:id="rId20"/>
    <p:sldId id="2912" r:id="rId21"/>
    <p:sldId id="601" r:id="rId22"/>
    <p:sldId id="2896" r:id="rId23"/>
    <p:sldId id="2900" r:id="rId24"/>
    <p:sldId id="2901" r:id="rId25"/>
    <p:sldId id="2917" r:id="rId26"/>
    <p:sldId id="2913" r:id="rId27"/>
    <p:sldId id="2899" r:id="rId28"/>
    <p:sldId id="2895" r:id="rId29"/>
    <p:sldId id="2906" r:id="rId30"/>
    <p:sldId id="2918" r:id="rId31"/>
    <p:sldId id="2907" r:id="rId32"/>
    <p:sldId id="2919" r:id="rId33"/>
    <p:sldId id="2920" r:id="rId34"/>
    <p:sldId id="2921" r:id="rId35"/>
    <p:sldId id="2922" r:id="rId36"/>
    <p:sldId id="2930" r:id="rId37"/>
    <p:sldId id="2923" r:id="rId38"/>
    <p:sldId id="2927" r:id="rId39"/>
    <p:sldId id="2928" r:id="rId40"/>
    <p:sldId id="2924" r:id="rId41"/>
    <p:sldId id="2926" r:id="rId42"/>
    <p:sldId id="2931" r:id="rId43"/>
    <p:sldId id="2929" r:id="rId44"/>
    <p:sldId id="2846" r:id="rId45"/>
    <p:sldId id="2933" r:id="rId46"/>
    <p:sldId id="2934" r:id="rId47"/>
    <p:sldId id="2935" r:id="rId48"/>
    <p:sldId id="2936" r:id="rId49"/>
    <p:sldId id="2937" r:id="rId50"/>
    <p:sldId id="2938" r:id="rId51"/>
    <p:sldId id="819" r:id="rId52"/>
    <p:sldId id="48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DD"/>
    <a:srgbClr val="EFFFEF"/>
    <a:srgbClr val="F2F2F2"/>
    <a:srgbClr val="009D9C"/>
    <a:srgbClr val="C9FFFF"/>
    <a:srgbClr val="CCFFCC"/>
    <a:srgbClr val="FFFF66"/>
    <a:srgbClr val="FFFA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517" autoAdjust="0"/>
  </p:normalViewPr>
  <p:slideViewPr>
    <p:cSldViewPr snapToGrid="0">
      <p:cViewPr varScale="1">
        <p:scale>
          <a:sx n="54" d="100"/>
          <a:sy n="54" d="100"/>
        </p:scale>
        <p:origin x="10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558CA3-89EC-4E19-84AA-65D36CFE7DF7}" type="datetimeFigureOut">
              <a:rPr lang="en-US" smtClean="0"/>
              <a:t>6/13/2023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36238-7A1B-423A-92C9-C6A608F0031E}" type="slidenum">
              <a:rPr lang="en-US" smtClean="0"/>
              <a:t>‹#›</a:t>
            </a:fld>
            <a:endParaRPr lang="en-US"/>
          </a:p>
        </p:txBody>
      </p:sp>
    </p:spTree>
    <p:extLst>
      <p:ext uri="{BB962C8B-B14F-4D97-AF65-F5344CB8AC3E}">
        <p14:creationId xmlns:p14="http://schemas.microsoft.com/office/powerpoint/2010/main" val="1766318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HK" sz="1200" dirty="0"/>
          </a:p>
        </p:txBody>
      </p:sp>
      <p:sp>
        <p:nvSpPr>
          <p:cNvPr id="4" name="Slide Number Placeholder 3"/>
          <p:cNvSpPr>
            <a:spLocks noGrp="1"/>
          </p:cNvSpPr>
          <p:nvPr>
            <p:ph type="sldNum" sz="quarter" idx="5"/>
          </p:nvPr>
        </p:nvSpPr>
        <p:spPr/>
        <p:txBody>
          <a:bodyPr/>
          <a:lstStyle/>
          <a:p>
            <a:fld id="{EAC36238-7A1B-423A-92C9-C6A608F0031E}" type="slidenum">
              <a:rPr lang="en-US" smtClean="0"/>
              <a:t>7</a:t>
            </a:fld>
            <a:endParaRPr lang="en-US"/>
          </a:p>
        </p:txBody>
      </p:sp>
    </p:spTree>
    <p:extLst>
      <p:ext uri="{BB962C8B-B14F-4D97-AF65-F5344CB8AC3E}">
        <p14:creationId xmlns:p14="http://schemas.microsoft.com/office/powerpoint/2010/main" val="3036203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800" dirty="0"/>
              <a:t>我諗亞洲人都係</a:t>
            </a:r>
            <a:r>
              <a:rPr lang="en-US" altLang="zh-TW" sz="1800" dirty="0"/>
              <a:t>prefer</a:t>
            </a:r>
            <a:r>
              <a:rPr lang="zh-TW" altLang="en-US" sz="1800" dirty="0"/>
              <a:t>男同女嘅結合。 但係歐美重視自由，會重視每個人嘅權利。 呢個就係傳統觀念嘅道德影響。 同時相比下，香港都唔係一個追求自由嘅社會。</a:t>
            </a:r>
            <a:r>
              <a:rPr lang="en-US" altLang="zh-TW" sz="1800" dirty="0"/>
              <a:t>  G1M</a:t>
            </a:r>
          </a:p>
          <a:p>
            <a:endParaRPr lang="en-US" altLang="zh-TW" sz="1800" dirty="0"/>
          </a:p>
          <a:p>
            <a:r>
              <a:rPr lang="en-US" altLang="zh-TW" sz="1800" dirty="0"/>
              <a:t>-</a:t>
            </a:r>
            <a:r>
              <a:rPr lang="zh-TW" altLang="en-US" sz="1800" dirty="0"/>
              <a:t>而家婚姻制度對女士保障可能大啲，所以我會好奇會保障邊個多啲呢，個法例會點改變呢 </a:t>
            </a:r>
            <a:r>
              <a:rPr lang="en-US" altLang="zh-TW" sz="1800" dirty="0"/>
              <a:t>Gp5F</a:t>
            </a:r>
          </a:p>
        </p:txBody>
      </p:sp>
      <p:sp>
        <p:nvSpPr>
          <p:cNvPr id="4" name="Slide Number Placeholder 3"/>
          <p:cNvSpPr>
            <a:spLocks noGrp="1"/>
          </p:cNvSpPr>
          <p:nvPr>
            <p:ph type="sldNum" sz="quarter" idx="5"/>
          </p:nvPr>
        </p:nvSpPr>
        <p:spPr/>
        <p:txBody>
          <a:bodyPr/>
          <a:lstStyle/>
          <a:p>
            <a:fld id="{EAC36238-7A1B-423A-92C9-C6A608F0031E}" type="slidenum">
              <a:rPr lang="en-US" smtClean="0"/>
              <a:t>21</a:t>
            </a:fld>
            <a:endParaRPr lang="en-US"/>
          </a:p>
        </p:txBody>
      </p:sp>
    </p:spTree>
    <p:extLst>
      <p:ext uri="{BB962C8B-B14F-4D97-AF65-F5344CB8AC3E}">
        <p14:creationId xmlns:p14="http://schemas.microsoft.com/office/powerpoint/2010/main" val="1953965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TW"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AC36238-7A1B-423A-92C9-C6A608F0031E}" type="slidenum">
              <a:rPr lang="en-US" smtClean="0"/>
              <a:t>22</a:t>
            </a:fld>
            <a:endParaRPr lang="en-US"/>
          </a:p>
        </p:txBody>
      </p:sp>
    </p:spTree>
    <p:extLst>
      <p:ext uri="{BB962C8B-B14F-4D97-AF65-F5344CB8AC3E}">
        <p14:creationId xmlns:p14="http://schemas.microsoft.com/office/powerpoint/2010/main" val="2306313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a:t>•</a:t>
            </a:r>
            <a:r>
              <a:rPr lang="zh-TW" altLang="en-US" dirty="0"/>
              <a:t>而家嘅歧視已經輕咗，冇以前咁勁㗎喇 </a:t>
            </a:r>
            <a:r>
              <a:rPr lang="en-US" altLang="zh-TW" dirty="0"/>
              <a:t>GP4F</a:t>
            </a:r>
          </a:p>
          <a:p>
            <a:endParaRPr lang="en-US" altLang="zh-TW" dirty="0"/>
          </a:p>
          <a:p>
            <a:r>
              <a:rPr lang="zh-TW" altLang="en-US" dirty="0"/>
              <a:t>如果真係鍾意對方，自由戀愛、同居冇問題，但結婚涉及好多法律上問題，責任都比較大。我而家呢刻都未接受到</a:t>
            </a:r>
            <a:r>
              <a:rPr lang="en-US" altLang="zh-TW" dirty="0"/>
              <a:t> Gp2F</a:t>
            </a:r>
          </a:p>
          <a:p>
            <a:endParaRPr lang="en-US" altLang="zh-TW" dirty="0"/>
          </a:p>
          <a:p>
            <a:endParaRPr lang="en-US" altLang="zh-TW" dirty="0"/>
          </a:p>
          <a:p>
            <a:r>
              <a:rPr lang="en-US" altLang="zh-TW" dirty="0"/>
              <a:t>-</a:t>
            </a:r>
            <a:r>
              <a:rPr lang="zh-TW" altLang="en-US" dirty="0"/>
              <a:t>我覺得單親家庭仲好過呢種同性家庭</a:t>
            </a:r>
            <a:r>
              <a:rPr lang="en-US" altLang="zh-TW" sz="1800" dirty="0">
                <a:effectLst/>
                <a:latin typeface="Calibri" panose="020F0502020204030204" pitchFamily="34" charset="0"/>
                <a:ea typeface="DengXian" panose="02010600030101010101" pitchFamily="2" charset="-122"/>
                <a:cs typeface="Times New Roman" panose="02020603050405020304" pitchFamily="18" charset="0"/>
              </a:rPr>
              <a:t>  Gp6 M</a:t>
            </a:r>
          </a:p>
        </p:txBody>
      </p:sp>
      <p:sp>
        <p:nvSpPr>
          <p:cNvPr id="4" name="Slide Number Placeholder 3"/>
          <p:cNvSpPr>
            <a:spLocks noGrp="1"/>
          </p:cNvSpPr>
          <p:nvPr>
            <p:ph type="sldNum" sz="quarter" idx="5"/>
          </p:nvPr>
        </p:nvSpPr>
        <p:spPr/>
        <p:txBody>
          <a:bodyPr/>
          <a:lstStyle/>
          <a:p>
            <a:fld id="{EAC36238-7A1B-423A-92C9-C6A608F0031E}" type="slidenum">
              <a:rPr lang="en-US" smtClean="0"/>
              <a:t>23</a:t>
            </a:fld>
            <a:endParaRPr lang="en-US"/>
          </a:p>
        </p:txBody>
      </p:sp>
    </p:spTree>
    <p:extLst>
      <p:ext uri="{BB962C8B-B14F-4D97-AF65-F5344CB8AC3E}">
        <p14:creationId xmlns:p14="http://schemas.microsoft.com/office/powerpoint/2010/main" val="2271626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p:txBody>
      </p:sp>
      <p:sp>
        <p:nvSpPr>
          <p:cNvPr id="4" name="Slide Number Placeholder 3"/>
          <p:cNvSpPr>
            <a:spLocks noGrp="1"/>
          </p:cNvSpPr>
          <p:nvPr>
            <p:ph type="sldNum" sz="quarter" idx="5"/>
          </p:nvPr>
        </p:nvSpPr>
        <p:spPr/>
        <p:txBody>
          <a:bodyPr/>
          <a:lstStyle/>
          <a:p>
            <a:fld id="{EAC36238-7A1B-423A-92C9-C6A608F0031E}" type="slidenum">
              <a:rPr lang="en-US" smtClean="0"/>
              <a:t>26</a:t>
            </a:fld>
            <a:endParaRPr lang="en-US"/>
          </a:p>
        </p:txBody>
      </p:sp>
    </p:spTree>
    <p:extLst>
      <p:ext uri="{BB962C8B-B14F-4D97-AF65-F5344CB8AC3E}">
        <p14:creationId xmlns:p14="http://schemas.microsoft.com/office/powerpoint/2010/main" val="88133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TW" dirty="0"/>
          </a:p>
        </p:txBody>
      </p:sp>
      <p:sp>
        <p:nvSpPr>
          <p:cNvPr id="4" name="Slide Number Placeholder 3"/>
          <p:cNvSpPr>
            <a:spLocks noGrp="1"/>
          </p:cNvSpPr>
          <p:nvPr>
            <p:ph type="sldNum" sz="quarter" idx="5"/>
          </p:nvPr>
        </p:nvSpPr>
        <p:spPr/>
        <p:txBody>
          <a:bodyPr/>
          <a:lstStyle/>
          <a:p>
            <a:fld id="{EAC36238-7A1B-423A-92C9-C6A608F0031E}" type="slidenum">
              <a:rPr lang="en-US" smtClean="0"/>
              <a:t>27</a:t>
            </a:fld>
            <a:endParaRPr lang="en-US"/>
          </a:p>
        </p:txBody>
      </p:sp>
    </p:spTree>
    <p:extLst>
      <p:ext uri="{BB962C8B-B14F-4D97-AF65-F5344CB8AC3E}">
        <p14:creationId xmlns:p14="http://schemas.microsoft.com/office/powerpoint/2010/main" val="3447094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p:txBody>
      </p:sp>
      <p:sp>
        <p:nvSpPr>
          <p:cNvPr id="4" name="Slide Number Placeholder 3"/>
          <p:cNvSpPr>
            <a:spLocks noGrp="1"/>
          </p:cNvSpPr>
          <p:nvPr>
            <p:ph type="sldNum" sz="quarter" idx="5"/>
          </p:nvPr>
        </p:nvSpPr>
        <p:spPr/>
        <p:txBody>
          <a:bodyPr/>
          <a:lstStyle/>
          <a:p>
            <a:fld id="{EAC36238-7A1B-423A-92C9-C6A608F0031E}" type="slidenum">
              <a:rPr lang="en-US" smtClean="0"/>
              <a:t>28</a:t>
            </a:fld>
            <a:endParaRPr lang="en-US"/>
          </a:p>
        </p:txBody>
      </p:sp>
    </p:spTree>
    <p:extLst>
      <p:ext uri="{BB962C8B-B14F-4D97-AF65-F5344CB8AC3E}">
        <p14:creationId xmlns:p14="http://schemas.microsoft.com/office/powerpoint/2010/main" val="2372235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400"/>
              </a:spcBef>
              <a:buFont typeface="Arial" panose="020B0604020202020204" pitchFamily="34" charset="0"/>
              <a:buNone/>
            </a:pPr>
            <a:endParaRPr lang="en-HK"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AC36238-7A1B-423A-92C9-C6A608F0031E}" type="slidenum">
              <a:rPr lang="en-US" smtClean="0"/>
              <a:t>31</a:t>
            </a:fld>
            <a:endParaRPr lang="en-US"/>
          </a:p>
        </p:txBody>
      </p:sp>
    </p:spTree>
    <p:extLst>
      <p:ext uri="{BB962C8B-B14F-4D97-AF65-F5344CB8AC3E}">
        <p14:creationId xmlns:p14="http://schemas.microsoft.com/office/powerpoint/2010/main" val="4172407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400"/>
              </a:spcBef>
              <a:buFont typeface="Arial" panose="020B0604020202020204" pitchFamily="34" charset="0"/>
              <a:buNone/>
            </a:pPr>
            <a:r>
              <a:rPr lang="zh-TW" altLang="en-US" sz="1200" i="1" dirty="0">
                <a:latin typeface="Calibri" panose="020F0502020204030204" pitchFamily="34" charset="0"/>
                <a:cs typeface="Calibri" panose="020F0502020204030204" pitchFamily="34" charset="0"/>
              </a:rPr>
              <a:t>無線有播過他鄉故事，個男仔嫁咗鬼佬，佢話唔想分身家或者任何福利，佢只係要個配偶所有嘅愛，呢啲係</a:t>
            </a:r>
            <a:r>
              <a:rPr lang="en-US" altLang="zh-TW" sz="1200" i="1" dirty="0">
                <a:latin typeface="Calibri" panose="020F0502020204030204" pitchFamily="34" charset="0"/>
                <a:cs typeface="Calibri" panose="020F0502020204030204" pitchFamily="34" charset="0"/>
              </a:rPr>
              <a:t>ok</a:t>
            </a:r>
            <a:r>
              <a:rPr lang="zh-TW" altLang="en-US" sz="1200" i="1" dirty="0">
                <a:latin typeface="Calibri" panose="020F0502020204030204" pitchFamily="34" charset="0"/>
                <a:cs typeface="Calibri" panose="020F0502020204030204" pitchFamily="34" charset="0"/>
              </a:rPr>
              <a:t>嘅。 </a:t>
            </a:r>
            <a:r>
              <a:rPr lang="en-US" altLang="zh-TW" sz="1200" i="1" dirty="0">
                <a:latin typeface="Calibri" panose="020F0502020204030204" pitchFamily="34" charset="0"/>
                <a:cs typeface="Calibri" panose="020F0502020204030204" pitchFamily="34" charset="0"/>
              </a:rPr>
              <a:t>Gp6 F</a:t>
            </a:r>
          </a:p>
        </p:txBody>
      </p:sp>
      <p:sp>
        <p:nvSpPr>
          <p:cNvPr id="4" name="Slide Number Placeholder 3"/>
          <p:cNvSpPr>
            <a:spLocks noGrp="1"/>
          </p:cNvSpPr>
          <p:nvPr>
            <p:ph type="sldNum" sz="quarter" idx="5"/>
          </p:nvPr>
        </p:nvSpPr>
        <p:spPr/>
        <p:txBody>
          <a:bodyPr/>
          <a:lstStyle/>
          <a:p>
            <a:fld id="{EAC36238-7A1B-423A-92C9-C6A608F0031E}" type="slidenum">
              <a:rPr lang="en-US" smtClean="0"/>
              <a:t>32</a:t>
            </a:fld>
            <a:endParaRPr lang="en-US"/>
          </a:p>
        </p:txBody>
      </p:sp>
    </p:spTree>
    <p:extLst>
      <p:ext uri="{BB962C8B-B14F-4D97-AF65-F5344CB8AC3E}">
        <p14:creationId xmlns:p14="http://schemas.microsoft.com/office/powerpoint/2010/main" val="2565202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400"/>
              </a:spcBef>
              <a:buFont typeface="Arial" panose="020B0604020202020204" pitchFamily="34" charset="0"/>
              <a:buNone/>
            </a:pPr>
            <a:endParaRPr lang="en-HK"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AC36238-7A1B-423A-92C9-C6A608F0031E}" type="slidenum">
              <a:rPr lang="en-US" smtClean="0"/>
              <a:t>33</a:t>
            </a:fld>
            <a:endParaRPr lang="en-US"/>
          </a:p>
        </p:txBody>
      </p:sp>
    </p:spTree>
    <p:extLst>
      <p:ext uri="{BB962C8B-B14F-4D97-AF65-F5344CB8AC3E}">
        <p14:creationId xmlns:p14="http://schemas.microsoft.com/office/powerpoint/2010/main" val="31793598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400"/>
              </a:spcBef>
              <a:buFont typeface="Arial" panose="020B0604020202020204" pitchFamily="34" charset="0"/>
              <a:buNone/>
            </a:pPr>
            <a:r>
              <a:rPr lang="en-US" altLang="zh-TW" sz="1200" i="1" dirty="0">
                <a:latin typeface="Calibri" panose="020F0502020204030204" pitchFamily="34" charset="0"/>
                <a:cs typeface="Calibri" panose="020F0502020204030204" pitchFamily="34" charset="0"/>
              </a:rPr>
              <a:t>-</a:t>
            </a:r>
            <a:r>
              <a:rPr lang="zh-TW" altLang="en-US" sz="1200" i="1" dirty="0">
                <a:latin typeface="Calibri" panose="020F0502020204030204" pitchFamily="34" charset="0"/>
                <a:cs typeface="Calibri" panose="020F0502020204030204" pitchFamily="34" charset="0"/>
              </a:rPr>
              <a:t>好多長輩睇大叔的愛，我都有問返佢地對同性戀睇法，佢地都係話拍劇㗎姐，睇完咪算囉 </a:t>
            </a:r>
            <a:r>
              <a:rPr lang="en-US" altLang="zh-TW" sz="1200" i="1" dirty="0">
                <a:latin typeface="Calibri" panose="020F0502020204030204" pitchFamily="34" charset="0"/>
                <a:cs typeface="Calibri" panose="020F0502020204030204" pitchFamily="34" charset="0"/>
              </a:rPr>
              <a:t>Gp1 M</a:t>
            </a:r>
            <a:endParaRPr lang="en-HK"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AC36238-7A1B-423A-92C9-C6A608F0031E}" type="slidenum">
              <a:rPr lang="en-US" smtClean="0"/>
              <a:t>34</a:t>
            </a:fld>
            <a:endParaRPr lang="en-US"/>
          </a:p>
        </p:txBody>
      </p:sp>
    </p:spTree>
    <p:extLst>
      <p:ext uri="{BB962C8B-B14F-4D97-AF65-F5344CB8AC3E}">
        <p14:creationId xmlns:p14="http://schemas.microsoft.com/office/powerpoint/2010/main" val="1542545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a:t>-</a:t>
            </a:r>
            <a:r>
              <a:rPr lang="zh-TW" altLang="en-US" dirty="0"/>
              <a:t>香港社會好缺乏和諧，啲人郁一郁就想殺人咁，尤其我鍾意睇東張西望，而家啲人好容易辣著。呢個社會好需要大家</a:t>
            </a:r>
            <a:r>
              <a:rPr lang="en-US" altLang="zh-TW" dirty="0"/>
              <a:t>settle down</a:t>
            </a:r>
            <a:r>
              <a:rPr lang="zh-TW" altLang="en-US" dirty="0"/>
              <a:t>、和諧啲，其實係要政府做嘢，安撫人心，</a:t>
            </a:r>
            <a:r>
              <a:rPr lang="en-US" altLang="zh-TW" dirty="0"/>
              <a:t>e.g.</a:t>
            </a:r>
            <a:r>
              <a:rPr lang="zh-TW" altLang="en-US" dirty="0"/>
              <a:t>起公屋，大家照顧左啲老弱病殘先，大家心情都舒緩啲唔會咁暴躁，大家都係為錢姐</a:t>
            </a:r>
            <a:endParaRPr lang="en-US" altLang="zh-TW" dirty="0"/>
          </a:p>
          <a:p>
            <a:endParaRPr lang="en-US" dirty="0"/>
          </a:p>
        </p:txBody>
      </p:sp>
      <p:sp>
        <p:nvSpPr>
          <p:cNvPr id="4" name="Slide Number Placeholder 3"/>
          <p:cNvSpPr>
            <a:spLocks noGrp="1"/>
          </p:cNvSpPr>
          <p:nvPr>
            <p:ph type="sldNum" sz="quarter" idx="5"/>
          </p:nvPr>
        </p:nvSpPr>
        <p:spPr/>
        <p:txBody>
          <a:bodyPr/>
          <a:lstStyle/>
          <a:p>
            <a:fld id="{EAC36238-7A1B-423A-92C9-C6A608F0031E}" type="slidenum">
              <a:rPr lang="en-US" smtClean="0"/>
              <a:t>9</a:t>
            </a:fld>
            <a:endParaRPr lang="en-US"/>
          </a:p>
        </p:txBody>
      </p:sp>
    </p:spTree>
    <p:extLst>
      <p:ext uri="{BB962C8B-B14F-4D97-AF65-F5344CB8AC3E}">
        <p14:creationId xmlns:p14="http://schemas.microsoft.com/office/powerpoint/2010/main" val="3124916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400"/>
              </a:spcBef>
              <a:buFont typeface="Arial" panose="020B0604020202020204" pitchFamily="34" charset="0"/>
              <a:buNone/>
            </a:pPr>
            <a:r>
              <a:rPr lang="zh-TW" altLang="en-US" sz="1200" i="1" dirty="0">
                <a:latin typeface="Calibri" panose="020F0502020204030204" pitchFamily="34" charset="0"/>
                <a:cs typeface="Calibri" panose="020F0502020204030204" pitchFamily="34" charset="0"/>
              </a:rPr>
              <a:t>對於呢啲活動，我都係尊重喇，呢班人想講</a:t>
            </a:r>
            <a:r>
              <a:rPr lang="en-US" altLang="zh-TW" sz="1200" i="1" dirty="0">
                <a:latin typeface="Calibri" panose="020F0502020204030204" pitchFamily="34" charset="0"/>
                <a:cs typeface="Calibri" panose="020F0502020204030204" pitchFamily="34" charset="0"/>
              </a:rPr>
              <a:t>/</a:t>
            </a:r>
            <a:r>
              <a:rPr lang="zh-TW" altLang="en-US" sz="1200" i="1" dirty="0">
                <a:latin typeface="Calibri" panose="020F0502020204030204" pitchFamily="34" charset="0"/>
                <a:cs typeface="Calibri" panose="020F0502020204030204" pitchFamily="34" charset="0"/>
              </a:rPr>
              <a:t>表達自己嘅野，係有渠道。但唔好過多</a:t>
            </a:r>
            <a:r>
              <a:rPr lang="en-US" altLang="zh-TW" sz="1200" i="1" dirty="0">
                <a:latin typeface="Calibri" panose="020F0502020204030204" pitchFamily="34" charset="0"/>
                <a:cs typeface="Calibri" panose="020F0502020204030204" pitchFamily="34" charset="0"/>
              </a:rPr>
              <a:t>promote</a:t>
            </a:r>
            <a:r>
              <a:rPr lang="zh-CN" altLang="en-US" sz="1200" i="1" dirty="0">
                <a:latin typeface="Calibri" panose="020F0502020204030204" pitchFamily="34" charset="0"/>
                <a:cs typeface="Calibri" panose="020F0502020204030204" pitchFamily="34" charset="0"/>
              </a:rPr>
              <a:t>，</a:t>
            </a:r>
            <a:r>
              <a:rPr lang="zh-TW" altLang="en-US" sz="1200" i="1" dirty="0">
                <a:latin typeface="Calibri" panose="020F0502020204030204" pitchFamily="34" charset="0"/>
                <a:cs typeface="Calibri" panose="020F0502020204030204" pitchFamily="34" charset="0"/>
              </a:rPr>
              <a:t>最好唔好搞咁多喇</a:t>
            </a:r>
          </a:p>
        </p:txBody>
      </p:sp>
      <p:sp>
        <p:nvSpPr>
          <p:cNvPr id="4" name="Slide Number Placeholder 3"/>
          <p:cNvSpPr>
            <a:spLocks noGrp="1"/>
          </p:cNvSpPr>
          <p:nvPr>
            <p:ph type="sldNum" sz="quarter" idx="5"/>
          </p:nvPr>
        </p:nvSpPr>
        <p:spPr/>
        <p:txBody>
          <a:bodyPr/>
          <a:lstStyle/>
          <a:p>
            <a:fld id="{EAC36238-7A1B-423A-92C9-C6A608F0031E}" type="slidenum">
              <a:rPr lang="en-US" smtClean="0"/>
              <a:t>35</a:t>
            </a:fld>
            <a:endParaRPr lang="en-US"/>
          </a:p>
        </p:txBody>
      </p:sp>
    </p:spTree>
    <p:extLst>
      <p:ext uri="{BB962C8B-B14F-4D97-AF65-F5344CB8AC3E}">
        <p14:creationId xmlns:p14="http://schemas.microsoft.com/office/powerpoint/2010/main" val="388626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400"/>
              </a:spcBef>
              <a:buFont typeface="Arial" panose="020B0604020202020204" pitchFamily="34" charset="0"/>
              <a:buNone/>
            </a:pPr>
            <a:endParaRPr lang="en-HK"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AC36238-7A1B-423A-92C9-C6A608F0031E}" type="slidenum">
              <a:rPr lang="en-US" smtClean="0"/>
              <a:t>36</a:t>
            </a:fld>
            <a:endParaRPr lang="en-US"/>
          </a:p>
        </p:txBody>
      </p:sp>
    </p:spTree>
    <p:extLst>
      <p:ext uri="{BB962C8B-B14F-4D97-AF65-F5344CB8AC3E}">
        <p14:creationId xmlns:p14="http://schemas.microsoft.com/office/powerpoint/2010/main" val="2733265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C36238-7A1B-423A-92C9-C6A608F0031E}" type="slidenum">
              <a:rPr lang="en-US" smtClean="0"/>
              <a:t>37</a:t>
            </a:fld>
            <a:endParaRPr lang="en-US"/>
          </a:p>
        </p:txBody>
      </p:sp>
    </p:spTree>
    <p:extLst>
      <p:ext uri="{BB962C8B-B14F-4D97-AF65-F5344CB8AC3E}">
        <p14:creationId xmlns:p14="http://schemas.microsoft.com/office/powerpoint/2010/main" val="2195225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dirty="0">
                <a:effectLst/>
                <a:latin typeface="Calibri" panose="020F0502020204030204" pitchFamily="34" charset="0"/>
                <a:ea typeface="Calibri" panose="020F0502020204030204" pitchFamily="34" charset="0"/>
              </a:rPr>
              <a:t> 遺產，其實可以用保險嘅方式處理到</a:t>
            </a:r>
          </a:p>
          <a:p>
            <a:r>
              <a:rPr lang="en-US" altLang="zh-TW" sz="1200" dirty="0">
                <a:effectLst/>
                <a:latin typeface="Calibri" panose="020F0502020204030204" pitchFamily="34" charset="0"/>
                <a:ea typeface="Calibri" panose="020F0502020204030204" pitchFamily="34" charset="0"/>
              </a:rPr>
              <a:t>• </a:t>
            </a:r>
            <a:r>
              <a:rPr lang="zh-TW" altLang="en-US" sz="1200" dirty="0">
                <a:effectLst/>
                <a:latin typeface="Calibri" panose="020F0502020204030204" pitchFamily="34" charset="0"/>
                <a:ea typeface="Calibri" panose="020F0502020204030204" pitchFamily="34" charset="0"/>
              </a:rPr>
              <a:t>我記得簽紙做手術都可以搵律師幫手，係解決到嘅</a:t>
            </a:r>
            <a:endParaRPr lang="en-US" dirty="0"/>
          </a:p>
        </p:txBody>
      </p:sp>
      <p:sp>
        <p:nvSpPr>
          <p:cNvPr id="4" name="Slide Number Placeholder 3"/>
          <p:cNvSpPr>
            <a:spLocks noGrp="1"/>
          </p:cNvSpPr>
          <p:nvPr>
            <p:ph type="sldNum" sz="quarter" idx="5"/>
          </p:nvPr>
        </p:nvSpPr>
        <p:spPr/>
        <p:txBody>
          <a:bodyPr/>
          <a:lstStyle/>
          <a:p>
            <a:fld id="{EAC36238-7A1B-423A-92C9-C6A608F0031E}" type="slidenum">
              <a:rPr lang="en-US" smtClean="0"/>
              <a:t>38</a:t>
            </a:fld>
            <a:endParaRPr lang="en-US"/>
          </a:p>
        </p:txBody>
      </p:sp>
    </p:spTree>
    <p:extLst>
      <p:ext uri="{BB962C8B-B14F-4D97-AF65-F5344CB8AC3E}">
        <p14:creationId xmlns:p14="http://schemas.microsoft.com/office/powerpoint/2010/main" val="1889022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C36238-7A1B-423A-92C9-C6A608F0031E}" type="slidenum">
              <a:rPr lang="en-US" smtClean="0"/>
              <a:t>40</a:t>
            </a:fld>
            <a:endParaRPr lang="en-US"/>
          </a:p>
        </p:txBody>
      </p:sp>
    </p:spTree>
    <p:extLst>
      <p:ext uri="{BB962C8B-B14F-4D97-AF65-F5344CB8AC3E}">
        <p14:creationId xmlns:p14="http://schemas.microsoft.com/office/powerpoint/2010/main" val="3331974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C36238-7A1B-423A-92C9-C6A608F0031E}" type="slidenum">
              <a:rPr lang="en-US" smtClean="0"/>
              <a:t>44</a:t>
            </a:fld>
            <a:endParaRPr lang="en-US"/>
          </a:p>
        </p:txBody>
      </p:sp>
    </p:spTree>
    <p:extLst>
      <p:ext uri="{BB962C8B-B14F-4D97-AF65-F5344CB8AC3E}">
        <p14:creationId xmlns:p14="http://schemas.microsoft.com/office/powerpoint/2010/main" val="2191841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dirty="0"/>
              <a:t>-</a:t>
            </a:r>
            <a:r>
              <a:rPr lang="zh-TW" altLang="en-US" dirty="0"/>
              <a:t>婚姻都代表咗對伴侶嘅忠誠，有個定位喺度，當然佢可以偷食，但始終會有個度喺度，除非真係好冇擔當，咁就冇辦法</a:t>
            </a:r>
            <a:endParaRPr lang="en-US" altLang="zh-TW" dirty="0"/>
          </a:p>
          <a:p>
            <a:r>
              <a:rPr lang="en-US" dirty="0"/>
              <a:t>56-70. Female. </a:t>
            </a:r>
            <a:r>
              <a:rPr lang="en-US" altLang="zh-CN" dirty="0"/>
              <a:t>Mildly supportive</a:t>
            </a:r>
          </a:p>
          <a:p>
            <a:endParaRPr lang="en-US" altLang="zh-CN" dirty="0"/>
          </a:p>
          <a:p>
            <a:r>
              <a:rPr lang="en-US" altLang="zh-TW" dirty="0"/>
              <a:t>-</a:t>
            </a:r>
            <a:r>
              <a:rPr lang="zh-TW" altLang="en-US" dirty="0"/>
              <a:t>我呢代係做朋友、拍拖、相愛、結婚，山盟海誓，會照顧大家一生一世，唔會始亂終棄，所以我而家都堅持我嘅承諾</a:t>
            </a:r>
            <a:endParaRPr lang="en-US" altLang="zh-TW" dirty="0"/>
          </a:p>
          <a:p>
            <a:endParaRPr lang="en-US" altLang="zh-TW" dirty="0"/>
          </a:p>
        </p:txBody>
      </p:sp>
      <p:sp>
        <p:nvSpPr>
          <p:cNvPr id="4" name="Slide Number Placeholder 3"/>
          <p:cNvSpPr>
            <a:spLocks noGrp="1"/>
          </p:cNvSpPr>
          <p:nvPr>
            <p:ph type="sldNum" sz="quarter" idx="5"/>
          </p:nvPr>
        </p:nvSpPr>
        <p:spPr/>
        <p:txBody>
          <a:bodyPr/>
          <a:lstStyle/>
          <a:p>
            <a:fld id="{EAC36238-7A1B-423A-92C9-C6A608F0031E}" type="slidenum">
              <a:rPr lang="en-US" smtClean="0"/>
              <a:t>10</a:t>
            </a:fld>
            <a:endParaRPr lang="en-US"/>
          </a:p>
        </p:txBody>
      </p:sp>
    </p:spTree>
    <p:extLst>
      <p:ext uri="{BB962C8B-B14F-4D97-AF65-F5344CB8AC3E}">
        <p14:creationId xmlns:p14="http://schemas.microsoft.com/office/powerpoint/2010/main" val="156944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400"/>
              </a:spcBef>
              <a:buFont typeface="Arial" panose="020B0604020202020204" pitchFamily="34" charset="0"/>
              <a:buNone/>
            </a:pPr>
            <a:endParaRPr lang="en-US" altLang="zh-TW"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AC36238-7A1B-423A-92C9-C6A608F0031E}" type="slidenum">
              <a:rPr lang="en-US" smtClean="0"/>
              <a:t>11</a:t>
            </a:fld>
            <a:endParaRPr lang="en-US"/>
          </a:p>
        </p:txBody>
      </p:sp>
    </p:spTree>
    <p:extLst>
      <p:ext uri="{BB962C8B-B14F-4D97-AF65-F5344CB8AC3E}">
        <p14:creationId xmlns:p14="http://schemas.microsoft.com/office/powerpoint/2010/main" val="4056356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400"/>
              </a:spcBef>
              <a:buFont typeface="Arial" panose="020B0604020202020204" pitchFamily="34" charset="0"/>
              <a:buNone/>
            </a:pPr>
            <a:endParaRPr lang="en-HK"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AC36238-7A1B-423A-92C9-C6A608F0031E}" type="slidenum">
              <a:rPr lang="en-US" smtClean="0"/>
              <a:t>14</a:t>
            </a:fld>
            <a:endParaRPr lang="en-US"/>
          </a:p>
        </p:txBody>
      </p:sp>
    </p:spTree>
    <p:extLst>
      <p:ext uri="{BB962C8B-B14F-4D97-AF65-F5344CB8AC3E}">
        <p14:creationId xmlns:p14="http://schemas.microsoft.com/office/powerpoint/2010/main" val="271976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spcBef>
                <a:spcPts val="400"/>
              </a:spcBef>
              <a:buFont typeface="Arial" panose="020B0604020202020204" pitchFamily="34" charset="0"/>
              <a:buNone/>
            </a:pPr>
            <a:endParaRPr lang="en-HK"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AC36238-7A1B-423A-92C9-C6A608F0031E}" type="slidenum">
              <a:rPr lang="en-US" smtClean="0"/>
              <a:t>15</a:t>
            </a:fld>
            <a:endParaRPr lang="en-US"/>
          </a:p>
        </p:txBody>
      </p:sp>
    </p:spTree>
    <p:extLst>
      <p:ext uri="{BB962C8B-B14F-4D97-AF65-F5344CB8AC3E}">
        <p14:creationId xmlns:p14="http://schemas.microsoft.com/office/powerpoint/2010/main" val="4037022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C36238-7A1B-423A-92C9-C6A608F0031E}" type="slidenum">
              <a:rPr lang="en-US" smtClean="0"/>
              <a:t>16</a:t>
            </a:fld>
            <a:endParaRPr lang="en-US"/>
          </a:p>
        </p:txBody>
      </p:sp>
    </p:spTree>
    <p:extLst>
      <p:ext uri="{BB962C8B-B14F-4D97-AF65-F5344CB8AC3E}">
        <p14:creationId xmlns:p14="http://schemas.microsoft.com/office/powerpoint/2010/main" val="1418044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C36238-7A1B-423A-92C9-C6A608F0031E}" type="slidenum">
              <a:rPr lang="en-US" smtClean="0"/>
              <a:t>17</a:t>
            </a:fld>
            <a:endParaRPr lang="en-US"/>
          </a:p>
        </p:txBody>
      </p:sp>
    </p:spTree>
    <p:extLst>
      <p:ext uri="{BB962C8B-B14F-4D97-AF65-F5344CB8AC3E}">
        <p14:creationId xmlns:p14="http://schemas.microsoft.com/office/powerpoint/2010/main" val="1484504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TW" sz="18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AC36238-7A1B-423A-92C9-C6A608F0031E}" type="slidenum">
              <a:rPr lang="en-US" smtClean="0"/>
              <a:t>20</a:t>
            </a:fld>
            <a:endParaRPr lang="en-US"/>
          </a:p>
        </p:txBody>
      </p:sp>
    </p:spTree>
    <p:extLst>
      <p:ext uri="{BB962C8B-B14F-4D97-AF65-F5344CB8AC3E}">
        <p14:creationId xmlns:p14="http://schemas.microsoft.com/office/powerpoint/2010/main" val="2148288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1.emf"/></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9.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0.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7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Content Placeholder 2">
            <a:extLst>
              <a:ext uri="{FF2B5EF4-FFF2-40B4-BE49-F238E27FC236}">
                <a16:creationId xmlns:a16="http://schemas.microsoft.com/office/drawing/2014/main" id="{58FCBB89-0E9E-EB47-A48E-21D614374A01}"/>
              </a:ext>
            </a:extLst>
          </p:cNvPr>
          <p:cNvSpPr>
            <a:spLocks noGrp="1"/>
          </p:cNvSpPr>
          <p:nvPr>
            <p:ph idx="1" hasCustomPrompt="1"/>
          </p:nvPr>
        </p:nvSpPr>
        <p:spPr>
          <a:xfrm>
            <a:off x="404786" y="1785503"/>
            <a:ext cx="11384280"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404785" y="1368493"/>
            <a:ext cx="11384280"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Tree>
    <p:extLst>
      <p:ext uri="{BB962C8B-B14F-4D97-AF65-F5344CB8AC3E}">
        <p14:creationId xmlns:p14="http://schemas.microsoft.com/office/powerpoint/2010/main" val="75024737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4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6789526" y="0"/>
            <a:ext cx="402336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p>
        </p:txBody>
      </p:sp>
      <p:grpSp>
        <p:nvGrpSpPr>
          <p:cNvPr id="7" name="Group 6">
            <a:extLst>
              <a:ext uri="{FF2B5EF4-FFF2-40B4-BE49-F238E27FC236}">
                <a16:creationId xmlns:a16="http://schemas.microsoft.com/office/drawing/2014/main" id="{B1C2933E-D1BF-0F48-85B5-FA5261DC5641}"/>
              </a:ext>
            </a:extLst>
          </p:cNvPr>
          <p:cNvGrpSpPr/>
          <p:nvPr userDrawn="1"/>
        </p:nvGrpSpPr>
        <p:grpSpPr>
          <a:xfrm>
            <a:off x="11364899" y="6200776"/>
            <a:ext cx="432372" cy="394468"/>
            <a:chOff x="11309880" y="6178130"/>
            <a:chExt cx="490427" cy="447433"/>
          </a:xfrm>
        </p:grpSpPr>
        <p:sp>
          <p:nvSpPr>
            <p:cNvPr id="8" name="Freeform: Shape 6">
              <a:extLst>
                <a:ext uri="{FF2B5EF4-FFF2-40B4-BE49-F238E27FC236}">
                  <a16:creationId xmlns:a16="http://schemas.microsoft.com/office/drawing/2014/main" id="{A96E338D-75F8-6E4E-8FDC-6EE49ADF8D2D}"/>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3D95149A-2163-6A44-B417-650424788236}"/>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reeform: Shape 11">
              <a:extLst>
                <a:ext uri="{FF2B5EF4-FFF2-40B4-BE49-F238E27FC236}">
                  <a16:creationId xmlns:a16="http://schemas.microsoft.com/office/drawing/2014/main" id="{428AFCA2-AFEF-6446-AACA-51D2DC4D4ECD}"/>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Shape 12">
              <a:extLst>
                <a:ext uri="{FF2B5EF4-FFF2-40B4-BE49-F238E27FC236}">
                  <a16:creationId xmlns:a16="http://schemas.microsoft.com/office/drawing/2014/main" id="{FFF52367-FE80-454D-8ACB-D08F18C876E7}"/>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Shape 13">
              <a:extLst>
                <a:ext uri="{FF2B5EF4-FFF2-40B4-BE49-F238E27FC236}">
                  <a16:creationId xmlns:a16="http://schemas.microsoft.com/office/drawing/2014/main" id="{EB1082FB-D3C4-AD40-B465-BDE8C4C7E0D7}"/>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14">
              <a:extLst>
                <a:ext uri="{FF2B5EF4-FFF2-40B4-BE49-F238E27FC236}">
                  <a16:creationId xmlns:a16="http://schemas.microsoft.com/office/drawing/2014/main" id="{43B9CC2E-71D1-D840-8B6D-AF24239D292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5">
              <a:extLst>
                <a:ext uri="{FF2B5EF4-FFF2-40B4-BE49-F238E27FC236}">
                  <a16:creationId xmlns:a16="http://schemas.microsoft.com/office/drawing/2014/main" id="{9BA40E2A-DAD1-4D45-89BE-31DCC223F701}"/>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767D9759-3E67-0B47-B49E-09DF3F8C5FC2}"/>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040D40AB-848F-ED48-B9C4-D472A2C9846E}"/>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D1F3B639-B02A-AE4D-B3A4-44A221D5CFFA}"/>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3A8F3AC1-438F-D448-ABE0-575DAD4FC626}"/>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37C3DB64-CE34-A047-BCC0-6AC493A4D5F6}"/>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98CF2D5D-6C1E-A64A-8BB4-742C9A3144FB}"/>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0CD166B6-639B-8443-8582-0C63AE458E40}"/>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9DCAE9AE-4A20-C54F-B243-45C6A8CB8B24}"/>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 name="Titre 7">
            <a:extLst>
              <a:ext uri="{FF2B5EF4-FFF2-40B4-BE49-F238E27FC236}">
                <a16:creationId xmlns:a16="http://schemas.microsoft.com/office/drawing/2014/main" id="{E3257481-EB31-F84C-99AB-91D3BB03D1D6}"/>
              </a:ext>
            </a:extLst>
          </p:cNvPr>
          <p:cNvSpPr>
            <a:spLocks noGrp="1"/>
          </p:cNvSpPr>
          <p:nvPr>
            <p:ph type="title" hasCustomPrompt="1"/>
          </p:nvPr>
        </p:nvSpPr>
        <p:spPr>
          <a:xfrm>
            <a:off x="404785" y="382816"/>
            <a:ext cx="5786517" cy="452432"/>
          </a:xfrm>
        </p:spPr>
        <p:txBody>
          <a:bodyPr/>
          <a:lstStyle>
            <a:lvl1pPr>
              <a:defRPr sz="2600" b="1" cap="none" spc="0">
                <a:solidFill>
                  <a:schemeClr val="bg1"/>
                </a:solidFill>
              </a:defRPr>
            </a:lvl1pPr>
          </a:lstStyle>
          <a:p>
            <a:r>
              <a:rPr lang="fr-FR" dirty="0" err="1"/>
              <a:t>Title</a:t>
            </a:r>
            <a:r>
              <a:rPr lang="fr-FR" dirty="0"/>
              <a:t> of the slide</a:t>
            </a:r>
          </a:p>
        </p:txBody>
      </p:sp>
      <p:sp>
        <p:nvSpPr>
          <p:cNvPr id="33" name="Content Placeholder 2">
            <a:extLst>
              <a:ext uri="{FF2B5EF4-FFF2-40B4-BE49-F238E27FC236}">
                <a16:creationId xmlns:a16="http://schemas.microsoft.com/office/drawing/2014/main" id="{C67CC2FE-0DA0-AB4C-B6A6-B1CC539E716D}"/>
              </a:ext>
            </a:extLst>
          </p:cNvPr>
          <p:cNvSpPr>
            <a:spLocks noGrp="1"/>
          </p:cNvSpPr>
          <p:nvPr>
            <p:ph idx="28" hasCustomPrompt="1"/>
          </p:nvPr>
        </p:nvSpPr>
        <p:spPr>
          <a:xfrm>
            <a:off x="404785" y="1717748"/>
            <a:ext cx="5786517" cy="338554"/>
          </a:xfrm>
          <a:prstGeom prst="rect">
            <a:avLst/>
          </a:prstGeom>
        </p:spPr>
        <p:txBody>
          <a:bodyPr wrap="square" lIns="73152" rIns="73152" anchor="t" anchorCtr="0">
            <a:spAutoFit/>
          </a:bodyPr>
          <a:lstStyle>
            <a:lvl1pPr marL="0" indent="0">
              <a:spcBef>
                <a:spcPts val="600"/>
              </a:spcBef>
              <a:spcAft>
                <a:spcPts val="600"/>
              </a:spcAft>
              <a:buNone/>
              <a:defRPr sz="1600" b="0">
                <a:solidFill>
                  <a:schemeClr val="bg1"/>
                </a:solidFill>
              </a:defRPr>
            </a:lvl1pPr>
            <a:lvl2pPr marL="444500" indent="-311150">
              <a:spcBef>
                <a:spcPts val="0"/>
              </a:spcBef>
              <a:spcAft>
                <a:spcPts val="0"/>
              </a:spcAft>
              <a:buClrTx/>
              <a:buSzPct val="100000"/>
              <a:buFont typeface="Arial" panose="020B0604020202020204" pitchFamily="34" charset="0"/>
              <a:buChar char="•"/>
              <a:tabLst/>
              <a:defRPr sz="1800">
                <a:solidFill>
                  <a:schemeClr val="tx1">
                    <a:lumMod val="65000"/>
                    <a:lumOff val="35000"/>
                  </a:schemeClr>
                </a:solidFill>
              </a:defRPr>
            </a:lvl2pPr>
            <a:lvl3pPr>
              <a:spcBef>
                <a:spcPts val="0"/>
              </a:spcBef>
              <a:spcAft>
                <a:spcPts val="0"/>
              </a:spcAft>
              <a:defRPr sz="18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39" name="Text Placeholder 9">
            <a:extLst>
              <a:ext uri="{FF2B5EF4-FFF2-40B4-BE49-F238E27FC236}">
                <a16:creationId xmlns:a16="http://schemas.microsoft.com/office/drawing/2014/main" id="{F3A436DF-CDA2-1E46-8A73-96DCB2C02A39}"/>
              </a:ext>
            </a:extLst>
          </p:cNvPr>
          <p:cNvSpPr>
            <a:spLocks noGrp="1"/>
          </p:cNvSpPr>
          <p:nvPr>
            <p:ph type="body" sz="quarter" idx="68" hasCustomPrompt="1"/>
          </p:nvPr>
        </p:nvSpPr>
        <p:spPr>
          <a:xfrm>
            <a:off x="9631681" y="4325251"/>
            <a:ext cx="2148839" cy="738664"/>
          </a:xfrm>
          <a:prstGeom prst="rect">
            <a:avLst/>
          </a:prstGeom>
        </p:spPr>
        <p:txBody>
          <a:bodyPr wrap="square" lIns="0" rIns="0" anchor="ctr"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Tree>
    <p:extLst>
      <p:ext uri="{BB962C8B-B14F-4D97-AF65-F5344CB8AC3E}">
        <p14:creationId xmlns:p14="http://schemas.microsoft.com/office/powerpoint/2010/main" val="135913674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6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6" name="Text Placeholder 9">
            <a:extLst>
              <a:ext uri="{FF2B5EF4-FFF2-40B4-BE49-F238E27FC236}">
                <a16:creationId xmlns:a16="http://schemas.microsoft.com/office/drawing/2014/main" id="{3CB19B90-2D56-5E44-8EDC-D5E00E59A107}"/>
              </a:ext>
            </a:extLst>
          </p:cNvPr>
          <p:cNvSpPr>
            <a:spLocks noGrp="1"/>
          </p:cNvSpPr>
          <p:nvPr>
            <p:ph type="body" sz="quarter" idx="82" hasCustomPrompt="1"/>
          </p:nvPr>
        </p:nvSpPr>
        <p:spPr>
          <a:xfrm>
            <a:off x="6292820" y="4195676"/>
            <a:ext cx="1619033" cy="338554"/>
          </a:xfrm>
          <a:prstGeom prst="rect">
            <a:avLst/>
          </a:prstGeom>
          <a:noFill/>
        </p:spPr>
        <p:txBody>
          <a:bodyPr wrap="none" lIns="0" r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6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Moderator Name</a:t>
            </a:r>
            <a:endParaRPr lang="en-GB" dirty="0"/>
          </a:p>
        </p:txBody>
      </p:sp>
      <p:sp>
        <p:nvSpPr>
          <p:cNvPr id="7" name="Text Placeholder 9">
            <a:extLst>
              <a:ext uri="{FF2B5EF4-FFF2-40B4-BE49-F238E27FC236}">
                <a16:creationId xmlns:a16="http://schemas.microsoft.com/office/drawing/2014/main" id="{D2855758-2FF6-8646-8829-F40B8B188B2F}"/>
              </a:ext>
            </a:extLst>
          </p:cNvPr>
          <p:cNvSpPr>
            <a:spLocks noGrp="1"/>
          </p:cNvSpPr>
          <p:nvPr>
            <p:ph type="body" sz="quarter" idx="83" hasCustomPrompt="1"/>
          </p:nvPr>
        </p:nvSpPr>
        <p:spPr>
          <a:xfrm>
            <a:off x="6292818" y="4583838"/>
            <a:ext cx="2522595" cy="523220"/>
          </a:xfrm>
          <a:prstGeom prst="rect">
            <a:avLst/>
          </a:prstGeom>
          <a:noFill/>
        </p:spPr>
        <p:txBody>
          <a:bodyPr wrap="square" lIns="0" r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t>
            </a:r>
            <a:r>
              <a:rPr lang="en-US" dirty="0" err="1"/>
              <a:t>adipiscing</a:t>
            </a:r>
            <a:r>
              <a:rPr lang="en-US" dirty="0"/>
              <a:t> </a:t>
            </a:r>
            <a:r>
              <a:rPr lang="en-US" dirty="0" err="1"/>
              <a:t>elit</a:t>
            </a:r>
            <a:r>
              <a:rPr lang="en-US" dirty="0"/>
              <a:t>.</a:t>
            </a:r>
            <a:endParaRPr lang="en-GB" dirty="0"/>
          </a:p>
        </p:txBody>
      </p:sp>
      <p:sp>
        <p:nvSpPr>
          <p:cNvPr id="11" name="Text Placeholder 9">
            <a:extLst>
              <a:ext uri="{FF2B5EF4-FFF2-40B4-BE49-F238E27FC236}">
                <a16:creationId xmlns:a16="http://schemas.microsoft.com/office/drawing/2014/main" id="{65F04CC5-C997-2544-954A-D8844D1DB5F2}"/>
              </a:ext>
            </a:extLst>
          </p:cNvPr>
          <p:cNvSpPr>
            <a:spLocks noGrp="1"/>
          </p:cNvSpPr>
          <p:nvPr>
            <p:ph type="body" sz="quarter" idx="84" hasCustomPrompt="1"/>
          </p:nvPr>
        </p:nvSpPr>
        <p:spPr>
          <a:xfrm>
            <a:off x="9272615" y="4195676"/>
            <a:ext cx="1619033" cy="338554"/>
          </a:xfrm>
          <a:prstGeom prst="rect">
            <a:avLst/>
          </a:prstGeom>
          <a:noFill/>
        </p:spPr>
        <p:txBody>
          <a:bodyPr wrap="none" lIns="0" r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6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Moderator Name</a:t>
            </a:r>
            <a:endParaRPr lang="en-GB" dirty="0"/>
          </a:p>
        </p:txBody>
      </p:sp>
      <p:sp>
        <p:nvSpPr>
          <p:cNvPr id="12" name="Text Placeholder 9">
            <a:extLst>
              <a:ext uri="{FF2B5EF4-FFF2-40B4-BE49-F238E27FC236}">
                <a16:creationId xmlns:a16="http://schemas.microsoft.com/office/drawing/2014/main" id="{FE7C12FC-B473-394D-8857-B8CCC0AAD114}"/>
              </a:ext>
            </a:extLst>
          </p:cNvPr>
          <p:cNvSpPr>
            <a:spLocks noGrp="1"/>
          </p:cNvSpPr>
          <p:nvPr>
            <p:ph type="body" sz="quarter" idx="85" hasCustomPrompt="1"/>
          </p:nvPr>
        </p:nvSpPr>
        <p:spPr>
          <a:xfrm>
            <a:off x="9272615" y="4583838"/>
            <a:ext cx="2514599" cy="523220"/>
          </a:xfrm>
          <a:prstGeom prst="rect">
            <a:avLst/>
          </a:prstGeom>
          <a:noFill/>
        </p:spPr>
        <p:txBody>
          <a:bodyPr wrap="square" lIns="0" r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t>
            </a:r>
            <a:r>
              <a:rPr lang="en-US" dirty="0" err="1"/>
              <a:t>adipiscing</a:t>
            </a:r>
            <a:r>
              <a:rPr lang="en-US" dirty="0"/>
              <a:t> </a:t>
            </a:r>
            <a:r>
              <a:rPr lang="en-US" dirty="0" err="1"/>
              <a:t>elit</a:t>
            </a:r>
            <a:r>
              <a:rPr lang="en-US" dirty="0"/>
              <a:t>.</a:t>
            </a:r>
            <a:endParaRPr lang="en-GB" dirty="0"/>
          </a:p>
        </p:txBody>
      </p:sp>
      <p:sp>
        <p:nvSpPr>
          <p:cNvPr id="14" name="Text Placeholder 9">
            <a:extLst>
              <a:ext uri="{FF2B5EF4-FFF2-40B4-BE49-F238E27FC236}">
                <a16:creationId xmlns:a16="http://schemas.microsoft.com/office/drawing/2014/main" id="{C87A9548-10F0-BC4E-9D31-89BA9850D229}"/>
              </a:ext>
            </a:extLst>
          </p:cNvPr>
          <p:cNvSpPr>
            <a:spLocks noGrp="1"/>
          </p:cNvSpPr>
          <p:nvPr>
            <p:ph type="body" sz="quarter" idx="86" hasCustomPrompt="1"/>
          </p:nvPr>
        </p:nvSpPr>
        <p:spPr>
          <a:xfrm>
            <a:off x="6758015" y="2242781"/>
            <a:ext cx="4572000" cy="954107"/>
          </a:xfrm>
          <a:prstGeom prst="rect">
            <a:avLst/>
          </a:prstGeom>
          <a:noFill/>
        </p:spPr>
        <p:txBody>
          <a:bodyPr wrap="square" lIns="0" rIns="0" anchor="ctr" anchorCtr="0">
            <a:spAutoFit/>
          </a:bodyPr>
          <a:lstStyle>
            <a:lvl1pPr marL="0" indent="0" algn="l">
              <a:spcBef>
                <a:spcPts val="0"/>
              </a:spcBef>
              <a:spcAft>
                <a:spcPts val="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1" name="Text Placeholder 9">
            <a:extLst>
              <a:ext uri="{FF2B5EF4-FFF2-40B4-BE49-F238E27FC236}">
                <a16:creationId xmlns:a16="http://schemas.microsoft.com/office/drawing/2014/main" id="{7EE76D36-54CA-1643-804F-48E9C18B78DC}"/>
              </a:ext>
            </a:extLst>
          </p:cNvPr>
          <p:cNvSpPr>
            <a:spLocks noGrp="1"/>
          </p:cNvSpPr>
          <p:nvPr>
            <p:ph type="body" sz="quarter" idx="87" hasCustomPrompt="1"/>
          </p:nvPr>
        </p:nvSpPr>
        <p:spPr>
          <a:xfrm>
            <a:off x="404787" y="5707576"/>
            <a:ext cx="5349240" cy="246221"/>
          </a:xfrm>
          <a:prstGeom prst="rect">
            <a:avLst/>
          </a:prstGeom>
          <a:noFill/>
        </p:spPr>
        <p:txBody>
          <a:bodyPr wrap="square" lIns="0" rIns="0" anchor="t" anchorCtr="0">
            <a:spAutoFit/>
          </a:bodyPr>
          <a:lstStyle>
            <a:lvl1pPr marL="0" indent="0" algn="r">
              <a:spcBef>
                <a:spcPts val="0"/>
              </a:spcBef>
              <a:spcAft>
                <a:spcPts val="0"/>
              </a:spcAft>
              <a:buClr>
                <a:schemeClr val="accent2"/>
              </a:buClr>
              <a:buSzPct val="100000"/>
              <a:buFont typeface="Arial" panose="020B0604020202020204" pitchFamily="34" charset="0"/>
              <a:buNone/>
              <a:defRPr sz="1000" b="0" i="1"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To open documents double click on the link in “normal” mode.</a:t>
            </a:r>
            <a:endParaRPr lang="en-GB" dirty="0"/>
          </a:p>
        </p:txBody>
      </p:sp>
    </p:spTree>
    <p:extLst>
      <p:ext uri="{BB962C8B-B14F-4D97-AF65-F5344CB8AC3E}">
        <p14:creationId xmlns:p14="http://schemas.microsoft.com/office/powerpoint/2010/main" val="232315676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4_cover 6">
    <p:bg>
      <p:bgPr>
        <a:gradFill>
          <a:gsLst>
            <a:gs pos="50000">
              <a:schemeClr val="bg2"/>
            </a:gs>
            <a:gs pos="100000">
              <a:schemeClr val="bg2">
                <a:lumMod val="50000"/>
              </a:schemeClr>
            </a:gs>
            <a:gs pos="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30" name="Espace réservé pour une image  14">
            <a:extLst>
              <a:ext uri="{FF2B5EF4-FFF2-40B4-BE49-F238E27FC236}">
                <a16:creationId xmlns:a16="http://schemas.microsoft.com/office/drawing/2014/main" id="{B0ABD0A0-171A-224D-903E-6B53DB1FA360}"/>
              </a:ext>
            </a:extLst>
          </p:cNvPr>
          <p:cNvSpPr>
            <a:spLocks noGrp="1"/>
          </p:cNvSpPr>
          <p:nvPr>
            <p:ph type="pic" sz="quarter" idx="15" hasCustomPrompt="1"/>
          </p:nvPr>
        </p:nvSpPr>
        <p:spPr>
          <a:xfrm>
            <a:off x="365760" y="1"/>
            <a:ext cx="3677603" cy="3246120"/>
          </a:xfrm>
          <a:prstGeom prst="rect">
            <a:avLst/>
          </a:prstGeom>
          <a:solidFill>
            <a:schemeClr val="bg1"/>
          </a:solidFill>
        </p:spPr>
        <p:txBody>
          <a:bodyPr wrap="square">
            <a:noAutofit/>
          </a:bodyPr>
          <a:lstStyle/>
          <a:p>
            <a:r>
              <a:rPr lang="en-GB"/>
              <a:t> </a:t>
            </a:r>
          </a:p>
        </p:txBody>
      </p:sp>
      <p:sp>
        <p:nvSpPr>
          <p:cNvPr id="32" name="Titre 7">
            <a:extLst>
              <a:ext uri="{FF2B5EF4-FFF2-40B4-BE49-F238E27FC236}">
                <a16:creationId xmlns:a16="http://schemas.microsoft.com/office/drawing/2014/main" id="{64122E3F-73EF-884C-980B-A3D6B0348603}"/>
              </a:ext>
            </a:extLst>
          </p:cNvPr>
          <p:cNvSpPr>
            <a:spLocks noGrp="1"/>
          </p:cNvSpPr>
          <p:nvPr>
            <p:ph type="title" hasCustomPrompt="1"/>
          </p:nvPr>
        </p:nvSpPr>
        <p:spPr>
          <a:xfrm>
            <a:off x="4414601" y="324340"/>
            <a:ext cx="7370064" cy="492443"/>
          </a:xfrm>
        </p:spPr>
        <p:txBody>
          <a:bodyPr lIns="0" rIns="0" anchor="t" anchorCtr="0"/>
          <a:lstStyle>
            <a:lvl1pPr marL="0">
              <a:lnSpc>
                <a:spcPct val="100000"/>
              </a:lnSpc>
              <a:spcBef>
                <a:spcPts val="0"/>
              </a:spcBef>
              <a:spcAft>
                <a:spcPts val="0"/>
              </a:spcAft>
              <a:defRPr sz="2600" b="1" cap="none" spc="0">
                <a:solidFill>
                  <a:schemeClr val="tx2"/>
                </a:solidFill>
                <a:latin typeface="+mn-lt"/>
              </a:defRPr>
            </a:lvl1pPr>
          </a:lstStyle>
          <a:p>
            <a:r>
              <a:rPr lang="fr-FR" dirty="0"/>
              <a:t>Job </a:t>
            </a:r>
            <a:r>
              <a:rPr lang="fr-FR" dirty="0" err="1"/>
              <a:t>Title</a:t>
            </a:r>
            <a:endParaRPr lang="fr-FR" dirty="0"/>
          </a:p>
        </p:txBody>
      </p:sp>
      <p:sp>
        <p:nvSpPr>
          <p:cNvPr id="33" name="Text Placeholder 10">
            <a:extLst>
              <a:ext uri="{FF2B5EF4-FFF2-40B4-BE49-F238E27FC236}">
                <a16:creationId xmlns:a16="http://schemas.microsoft.com/office/drawing/2014/main" id="{5CD576C7-331D-CC41-8F15-4CC5AFC8B1D2}"/>
              </a:ext>
            </a:extLst>
          </p:cNvPr>
          <p:cNvSpPr>
            <a:spLocks noGrp="1"/>
          </p:cNvSpPr>
          <p:nvPr>
            <p:ph type="body" sz="quarter" idx="62" hasCustomPrompt="1"/>
          </p:nvPr>
        </p:nvSpPr>
        <p:spPr>
          <a:xfrm>
            <a:off x="4414601" y="805380"/>
            <a:ext cx="7370064" cy="646331"/>
          </a:xfrm>
          <a:prstGeom prst="rect">
            <a:avLst/>
          </a:prstGeom>
        </p:spPr>
        <p:txBody>
          <a:bodyPr lIns="0" rIns="0" anchor="t" anchorCtr="0">
            <a:spAutoFit/>
          </a:bodyPr>
          <a:lstStyle>
            <a:lvl1pPr marL="0" indent="0">
              <a:lnSpc>
                <a:spcPct val="100000"/>
              </a:lnSpc>
              <a:spcBef>
                <a:spcPts val="0"/>
              </a:spcBef>
              <a:spcAft>
                <a:spcPts val="0"/>
              </a:spcAft>
              <a:buNone/>
              <a:defRPr sz="3600" b="0" cap="all" spc="0">
                <a:solidFill>
                  <a:schemeClr val="bg1"/>
                </a:soli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First Last Name</a:t>
            </a:r>
          </a:p>
        </p:txBody>
      </p:sp>
      <p:sp>
        <p:nvSpPr>
          <p:cNvPr id="34" name="Text Placeholder 9">
            <a:extLst>
              <a:ext uri="{FF2B5EF4-FFF2-40B4-BE49-F238E27FC236}">
                <a16:creationId xmlns:a16="http://schemas.microsoft.com/office/drawing/2014/main" id="{A5391C2F-5E84-2F4D-AA55-C1CA872D0051}"/>
              </a:ext>
            </a:extLst>
          </p:cNvPr>
          <p:cNvSpPr>
            <a:spLocks noGrp="1"/>
          </p:cNvSpPr>
          <p:nvPr>
            <p:ph type="body" sz="quarter" idx="69" hasCustomPrompt="1"/>
          </p:nvPr>
        </p:nvSpPr>
        <p:spPr>
          <a:xfrm>
            <a:off x="4414601" y="2195825"/>
            <a:ext cx="7370064" cy="738664"/>
          </a:xfrm>
          <a:prstGeom prst="rect">
            <a:avLst/>
          </a:prstGeom>
        </p:spPr>
        <p:txBody>
          <a:bodyPr wrap="square" lIns="0" rIns="0" anchor="t" anchorCtr="0">
            <a:spAutoFit/>
          </a:bodyPr>
          <a:lstStyle>
            <a:lvl1pPr marL="0" marR="0" indent="0" algn="l" defTabSz="914400" rtl="0" eaLnBrk="1" fontAlgn="auto" latinLnBrk="0" hangingPunct="1">
              <a:lnSpc>
                <a:spcPct val="100000"/>
              </a:lnSpc>
              <a:spcBef>
                <a:spcPts val="600"/>
              </a:spcBef>
              <a:spcAft>
                <a:spcPts val="600"/>
              </a:spcAft>
              <a:buClr>
                <a:schemeClr val="bg1"/>
              </a:buClr>
              <a:buSzPct val="100000"/>
              <a:buFont typeface="Arial" panose="020B0604020202020204" pitchFamily="34" charset="0"/>
              <a:buNone/>
              <a:tabLst/>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35" name="Text Placeholder 9">
            <a:extLst>
              <a:ext uri="{FF2B5EF4-FFF2-40B4-BE49-F238E27FC236}">
                <a16:creationId xmlns:a16="http://schemas.microsoft.com/office/drawing/2014/main" id="{1D60EDDE-94E7-3241-9430-158E02537671}"/>
              </a:ext>
            </a:extLst>
          </p:cNvPr>
          <p:cNvSpPr>
            <a:spLocks noGrp="1"/>
          </p:cNvSpPr>
          <p:nvPr>
            <p:ph type="body" sz="quarter" idx="70" hasCustomPrompt="1"/>
          </p:nvPr>
        </p:nvSpPr>
        <p:spPr>
          <a:xfrm>
            <a:off x="4414601" y="1420585"/>
            <a:ext cx="7370064" cy="400110"/>
          </a:xfrm>
          <a:prstGeom prst="rect">
            <a:avLst/>
          </a:prstGeom>
        </p:spPr>
        <p:txBody>
          <a:bodyPr wrap="square" lIns="0" rIns="0" anchor="t" anchorCtr="0">
            <a:spAutoFit/>
          </a:bodyPr>
          <a:lstStyle>
            <a:lvl1pPr marL="0" marR="0" indent="0" algn="l" defTabSz="914400" rtl="0" eaLnBrk="1" fontAlgn="auto" latinLnBrk="0" hangingPunct="1">
              <a:lnSpc>
                <a:spcPct val="100000"/>
              </a:lnSpc>
              <a:spcBef>
                <a:spcPts val="0"/>
              </a:spcBef>
              <a:spcAft>
                <a:spcPts val="0"/>
              </a:spcAft>
              <a:buClr>
                <a:schemeClr val="bg1"/>
              </a:buClr>
              <a:buSzPct val="100000"/>
              <a:buFont typeface="Arial" panose="020B0604020202020204" pitchFamily="34" charset="0"/>
              <a:buNone/>
              <a:tabLst/>
              <a:defRPr sz="2000" b="0" i="0" cap="none">
                <a:solidFill>
                  <a:schemeClr val="tx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a:t>
            </a:r>
            <a:endParaRPr lang="en-GB" dirty="0"/>
          </a:p>
        </p:txBody>
      </p:sp>
      <p:sp>
        <p:nvSpPr>
          <p:cNvPr id="39" name="Rectangle 38">
            <a:extLst>
              <a:ext uri="{FF2B5EF4-FFF2-40B4-BE49-F238E27FC236}">
                <a16:creationId xmlns:a16="http://schemas.microsoft.com/office/drawing/2014/main" id="{6F07CAE4-7BC9-4748-A0D1-7DA92265F776}"/>
              </a:ext>
            </a:extLst>
          </p:cNvPr>
          <p:cNvSpPr/>
          <p:nvPr userDrawn="1"/>
        </p:nvSpPr>
        <p:spPr>
          <a:xfrm rot="5400000">
            <a:off x="581502" y="3396140"/>
            <a:ext cx="3246118" cy="367760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Espace réservé du numéro de diapositive 1">
            <a:extLst>
              <a:ext uri="{FF2B5EF4-FFF2-40B4-BE49-F238E27FC236}">
                <a16:creationId xmlns:a16="http://schemas.microsoft.com/office/drawing/2014/main" id="{BE605845-1273-4A40-A53A-AF868FA0BFFB}"/>
              </a:ext>
            </a:extLst>
          </p:cNvPr>
          <p:cNvSpPr>
            <a:spLocks noGrp="1"/>
          </p:cNvSpPr>
          <p:nvPr>
            <p:ph type="sldNum" sz="quarter" idx="20"/>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46" name="Espace réservé du pied de page 4">
            <a:extLst>
              <a:ext uri="{FF2B5EF4-FFF2-40B4-BE49-F238E27FC236}">
                <a16:creationId xmlns:a16="http://schemas.microsoft.com/office/drawing/2014/main" id="{573C8231-7635-1049-9D71-AEDE7ABE03A7}"/>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solidFill>
                <a:effectLst/>
                <a:uLnTx/>
                <a:uFillTx/>
                <a:latin typeface="Arial"/>
                <a:ea typeface="+mn-ea"/>
                <a:cs typeface="+mn-cs"/>
              </a:rPr>
              <a:t>© Ipsos</a:t>
            </a:r>
          </a:p>
        </p:txBody>
      </p:sp>
      <p:grpSp>
        <p:nvGrpSpPr>
          <p:cNvPr id="47" name="Group 46">
            <a:extLst>
              <a:ext uri="{FF2B5EF4-FFF2-40B4-BE49-F238E27FC236}">
                <a16:creationId xmlns:a16="http://schemas.microsoft.com/office/drawing/2014/main" id="{D65DC698-D9C5-DA4D-9ADD-AD2BEA621EDC}"/>
              </a:ext>
            </a:extLst>
          </p:cNvPr>
          <p:cNvGrpSpPr/>
          <p:nvPr userDrawn="1"/>
        </p:nvGrpSpPr>
        <p:grpSpPr>
          <a:xfrm>
            <a:off x="11364899" y="6200776"/>
            <a:ext cx="432372" cy="394468"/>
            <a:chOff x="11309880" y="6178130"/>
            <a:chExt cx="490427" cy="447433"/>
          </a:xfrm>
        </p:grpSpPr>
        <p:sp>
          <p:nvSpPr>
            <p:cNvPr id="48" name="Freeform: Shape 6">
              <a:extLst>
                <a:ext uri="{FF2B5EF4-FFF2-40B4-BE49-F238E27FC236}">
                  <a16:creationId xmlns:a16="http://schemas.microsoft.com/office/drawing/2014/main" id="{321A9ECC-390B-B740-8E3E-EAF7370C83AE}"/>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49" name="Freeform: Shape 8">
              <a:extLst>
                <a:ext uri="{FF2B5EF4-FFF2-40B4-BE49-F238E27FC236}">
                  <a16:creationId xmlns:a16="http://schemas.microsoft.com/office/drawing/2014/main" id="{90DA88EF-A9E4-8A4F-9780-48A912D4E13C}"/>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50" name="Freeform: Shape 11">
              <a:extLst>
                <a:ext uri="{FF2B5EF4-FFF2-40B4-BE49-F238E27FC236}">
                  <a16:creationId xmlns:a16="http://schemas.microsoft.com/office/drawing/2014/main" id="{032FC284-BF4F-D240-BD53-9FD6A93F1529}"/>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51" name="Freeform: Shape 12">
              <a:extLst>
                <a:ext uri="{FF2B5EF4-FFF2-40B4-BE49-F238E27FC236}">
                  <a16:creationId xmlns:a16="http://schemas.microsoft.com/office/drawing/2014/main" id="{FC25EB13-80E5-3448-ADA9-B66E01F04AFB}"/>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52" name="Freeform: Shape 13">
              <a:extLst>
                <a:ext uri="{FF2B5EF4-FFF2-40B4-BE49-F238E27FC236}">
                  <a16:creationId xmlns:a16="http://schemas.microsoft.com/office/drawing/2014/main" id="{2048E867-4D87-6142-8024-285F235C0A6D}"/>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53" name="Freeform: Shape 14">
              <a:extLst>
                <a:ext uri="{FF2B5EF4-FFF2-40B4-BE49-F238E27FC236}">
                  <a16:creationId xmlns:a16="http://schemas.microsoft.com/office/drawing/2014/main" id="{3C0606AF-A46D-E54F-AB58-8C4F6F612F08}"/>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54" name="Freeform: Shape 15">
              <a:extLst>
                <a:ext uri="{FF2B5EF4-FFF2-40B4-BE49-F238E27FC236}">
                  <a16:creationId xmlns:a16="http://schemas.microsoft.com/office/drawing/2014/main" id="{6AAA0E47-C242-B648-AF23-F66EDAB0B2CF}"/>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73" name="Freeform: Shape 16">
              <a:extLst>
                <a:ext uri="{FF2B5EF4-FFF2-40B4-BE49-F238E27FC236}">
                  <a16:creationId xmlns:a16="http://schemas.microsoft.com/office/drawing/2014/main" id="{2020F57F-C15F-704E-B356-AA5954CEEC9A}"/>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74" name="Freeform: Shape 17">
              <a:extLst>
                <a:ext uri="{FF2B5EF4-FFF2-40B4-BE49-F238E27FC236}">
                  <a16:creationId xmlns:a16="http://schemas.microsoft.com/office/drawing/2014/main" id="{B11DC693-23DE-E34C-AF98-0E40FFA83E8B}"/>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75" name="Freeform: Shape 18">
              <a:extLst>
                <a:ext uri="{FF2B5EF4-FFF2-40B4-BE49-F238E27FC236}">
                  <a16:creationId xmlns:a16="http://schemas.microsoft.com/office/drawing/2014/main" id="{206616C6-31F5-2B4D-B034-31F1B4AA2C3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76" name="Freeform: Shape 19">
              <a:extLst>
                <a:ext uri="{FF2B5EF4-FFF2-40B4-BE49-F238E27FC236}">
                  <a16:creationId xmlns:a16="http://schemas.microsoft.com/office/drawing/2014/main" id="{7E30D8FA-D692-D442-B284-DA5CF0E1FF2E}"/>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77" name="Freeform: Shape 20">
              <a:extLst>
                <a:ext uri="{FF2B5EF4-FFF2-40B4-BE49-F238E27FC236}">
                  <a16:creationId xmlns:a16="http://schemas.microsoft.com/office/drawing/2014/main" id="{E8F2A98A-E125-004F-A0A1-8610AE843248}"/>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78" name="Freeform: Shape 21">
              <a:extLst>
                <a:ext uri="{FF2B5EF4-FFF2-40B4-BE49-F238E27FC236}">
                  <a16:creationId xmlns:a16="http://schemas.microsoft.com/office/drawing/2014/main" id="{E2C95082-CD91-3D4E-88AD-83A30CD52834}"/>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79" name="Freeform: Shape 22">
              <a:extLst>
                <a:ext uri="{FF2B5EF4-FFF2-40B4-BE49-F238E27FC236}">
                  <a16:creationId xmlns:a16="http://schemas.microsoft.com/office/drawing/2014/main" id="{D9D4801C-2A3B-354F-8369-F9EE2957182D}"/>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80" name="Freeform: Shape 23">
              <a:extLst>
                <a:ext uri="{FF2B5EF4-FFF2-40B4-BE49-F238E27FC236}">
                  <a16:creationId xmlns:a16="http://schemas.microsoft.com/office/drawing/2014/main" id="{FE5576D0-B395-D248-97DD-31DF6CE7AF08}"/>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grpSp>
      <p:sp>
        <p:nvSpPr>
          <p:cNvPr id="85" name="Text Placeholder 9">
            <a:extLst>
              <a:ext uri="{FF2B5EF4-FFF2-40B4-BE49-F238E27FC236}">
                <a16:creationId xmlns:a16="http://schemas.microsoft.com/office/drawing/2014/main" id="{900DBEC4-65C0-1C46-A669-73E8E48BE600}"/>
              </a:ext>
            </a:extLst>
          </p:cNvPr>
          <p:cNvSpPr>
            <a:spLocks noGrp="1"/>
          </p:cNvSpPr>
          <p:nvPr>
            <p:ph type="body" sz="quarter" idx="71" hasCustomPrompt="1"/>
          </p:nvPr>
        </p:nvSpPr>
        <p:spPr>
          <a:xfrm>
            <a:off x="731518" y="4541210"/>
            <a:ext cx="2940608" cy="400110"/>
          </a:xfrm>
          <a:prstGeom prst="rect">
            <a:avLst/>
          </a:prstGeom>
        </p:spPr>
        <p:txBody>
          <a:bodyPr wrap="square" lIns="0" rIns="0" anchor="t" anchorCtr="0">
            <a:spAutoFit/>
          </a:bodyPr>
          <a:lstStyle>
            <a:lvl1pPr marL="0" marR="0" indent="0" algn="l" defTabSz="914400" rtl="0" eaLnBrk="1" fontAlgn="auto" latinLnBrk="0" hangingPunct="1">
              <a:lnSpc>
                <a:spcPct val="100000"/>
              </a:lnSpc>
              <a:spcBef>
                <a:spcPts val="600"/>
              </a:spcBef>
              <a:spcAft>
                <a:spcPts val="600"/>
              </a:spcAft>
              <a:buClr>
                <a:schemeClr val="bg1"/>
              </a:buClr>
              <a:buSzPct val="100000"/>
              <a:buFont typeface="Arial" panose="020B0604020202020204" pitchFamily="34" charset="0"/>
              <a:buNone/>
              <a:tabLst/>
              <a:defRPr sz="20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a:t>
            </a:r>
            <a:endParaRPr lang="en-GB" dirty="0"/>
          </a:p>
        </p:txBody>
      </p:sp>
    </p:spTree>
    <p:extLst>
      <p:ext uri="{BB962C8B-B14F-4D97-AF65-F5344CB8AC3E}">
        <p14:creationId xmlns:p14="http://schemas.microsoft.com/office/powerpoint/2010/main" val="1585133012"/>
      </p:ext>
    </p:extLst>
  </p:cSld>
  <p:clrMapOvr>
    <a:masterClrMapping/>
  </p:clrMapOvr>
  <p:extLst>
    <p:ext uri="{DCECCB84-F9BA-43D5-87BE-67443E8EF086}">
      <p15:sldGuideLst xmlns:p15="http://schemas.microsoft.com/office/powerpoint/2012/main">
        <p15:guide id="3" orient="horz" pos="336">
          <p15:clr>
            <a:srgbClr val="F26B43"/>
          </p15:clr>
        </p15:guide>
        <p15:guide id="4" orient="horz" pos="1896">
          <p15:clr>
            <a:srgbClr val="F26B43"/>
          </p15:clr>
        </p15:guide>
        <p15:guide id="5" orient="horz" pos="3408">
          <p15:clr>
            <a:srgbClr val="F26B43"/>
          </p15:clr>
        </p15:guide>
        <p15:guide id="6" orient="horz" pos="3929">
          <p15:clr>
            <a:srgbClr val="F26B43"/>
          </p15:clr>
        </p15:guide>
        <p15:guide id="7" orient="horz" pos="2736">
          <p15:clr>
            <a:srgbClr val="F26B43"/>
          </p15:clr>
        </p15:guide>
        <p15:guide id="9" pos="5133">
          <p15:clr>
            <a:srgbClr val="F26B43"/>
          </p15:clr>
        </p15:guide>
        <p15:guide id="12" pos="7680">
          <p15:clr>
            <a:srgbClr val="F26B43"/>
          </p15:clr>
        </p15:guide>
        <p15:guide id="16" pos="2547">
          <p15:clr>
            <a:srgbClr val="F26B43"/>
          </p15:clr>
        </p15:guide>
        <p15:guide id="17" pos="288">
          <p15:clr>
            <a:srgbClr val="F26B43"/>
          </p15:clr>
        </p15:guide>
        <p15:guide id="18" pos="2842">
          <p15:clr>
            <a:srgbClr val="F26B43"/>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24_2 Columns with titles and wayfinder">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3874F20-4C90-D349-BF3C-4A59CE22F9DC}"/>
              </a:ext>
            </a:extLst>
          </p:cNvPr>
          <p:cNvSpPr/>
          <p:nvPr userDrawn="1"/>
        </p:nvSpPr>
        <p:spPr>
          <a:xfrm>
            <a:off x="0" y="-1497"/>
            <a:ext cx="6557063" cy="68594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6789526" y="0"/>
            <a:ext cx="402336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p>
        </p:txBody>
      </p:sp>
      <p:grpSp>
        <p:nvGrpSpPr>
          <p:cNvPr id="7" name="Group 6">
            <a:extLst>
              <a:ext uri="{FF2B5EF4-FFF2-40B4-BE49-F238E27FC236}">
                <a16:creationId xmlns:a16="http://schemas.microsoft.com/office/drawing/2014/main" id="{B1C2933E-D1BF-0F48-85B5-FA5261DC5641}"/>
              </a:ext>
            </a:extLst>
          </p:cNvPr>
          <p:cNvGrpSpPr/>
          <p:nvPr userDrawn="1"/>
        </p:nvGrpSpPr>
        <p:grpSpPr>
          <a:xfrm>
            <a:off x="11364899" y="6200776"/>
            <a:ext cx="432372" cy="394468"/>
            <a:chOff x="11309880" y="6178130"/>
            <a:chExt cx="490427" cy="447433"/>
          </a:xfrm>
        </p:grpSpPr>
        <p:sp>
          <p:nvSpPr>
            <p:cNvPr id="8" name="Freeform: Shape 6">
              <a:extLst>
                <a:ext uri="{FF2B5EF4-FFF2-40B4-BE49-F238E27FC236}">
                  <a16:creationId xmlns:a16="http://schemas.microsoft.com/office/drawing/2014/main" id="{A96E338D-75F8-6E4E-8FDC-6EE49ADF8D2D}"/>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3D95149A-2163-6A44-B417-650424788236}"/>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reeform: Shape 11">
              <a:extLst>
                <a:ext uri="{FF2B5EF4-FFF2-40B4-BE49-F238E27FC236}">
                  <a16:creationId xmlns:a16="http://schemas.microsoft.com/office/drawing/2014/main" id="{428AFCA2-AFEF-6446-AACA-51D2DC4D4ECD}"/>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Shape 12">
              <a:extLst>
                <a:ext uri="{FF2B5EF4-FFF2-40B4-BE49-F238E27FC236}">
                  <a16:creationId xmlns:a16="http://schemas.microsoft.com/office/drawing/2014/main" id="{FFF52367-FE80-454D-8ACB-D08F18C876E7}"/>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Shape 13">
              <a:extLst>
                <a:ext uri="{FF2B5EF4-FFF2-40B4-BE49-F238E27FC236}">
                  <a16:creationId xmlns:a16="http://schemas.microsoft.com/office/drawing/2014/main" id="{EB1082FB-D3C4-AD40-B465-BDE8C4C7E0D7}"/>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14">
              <a:extLst>
                <a:ext uri="{FF2B5EF4-FFF2-40B4-BE49-F238E27FC236}">
                  <a16:creationId xmlns:a16="http://schemas.microsoft.com/office/drawing/2014/main" id="{43B9CC2E-71D1-D840-8B6D-AF24239D292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5">
              <a:extLst>
                <a:ext uri="{FF2B5EF4-FFF2-40B4-BE49-F238E27FC236}">
                  <a16:creationId xmlns:a16="http://schemas.microsoft.com/office/drawing/2014/main" id="{9BA40E2A-DAD1-4D45-89BE-31DCC223F701}"/>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767D9759-3E67-0B47-B49E-09DF3F8C5FC2}"/>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040D40AB-848F-ED48-B9C4-D472A2C9846E}"/>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D1F3B639-B02A-AE4D-B3A4-44A221D5CFFA}"/>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3A8F3AC1-438F-D448-ABE0-575DAD4FC626}"/>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37C3DB64-CE34-A047-BCC0-6AC493A4D5F6}"/>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98CF2D5D-6C1E-A64A-8BB4-742C9A3144FB}"/>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0CD166B6-639B-8443-8582-0C63AE458E40}"/>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9DCAE9AE-4A20-C54F-B243-45C6A8CB8B24}"/>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 name="Titre 7">
            <a:extLst>
              <a:ext uri="{FF2B5EF4-FFF2-40B4-BE49-F238E27FC236}">
                <a16:creationId xmlns:a16="http://schemas.microsoft.com/office/drawing/2014/main" id="{E3257481-EB31-F84C-99AB-91D3BB03D1D6}"/>
              </a:ext>
            </a:extLst>
          </p:cNvPr>
          <p:cNvSpPr>
            <a:spLocks noGrp="1"/>
          </p:cNvSpPr>
          <p:nvPr>
            <p:ph type="title" hasCustomPrompt="1"/>
          </p:nvPr>
        </p:nvSpPr>
        <p:spPr>
          <a:xfrm>
            <a:off x="404785" y="382816"/>
            <a:ext cx="5786517" cy="452432"/>
          </a:xfrm>
        </p:spPr>
        <p:txBody>
          <a:bodyPr/>
          <a:lstStyle>
            <a:lvl1pPr>
              <a:defRPr sz="2600" b="1" cap="none" spc="0">
                <a:solidFill>
                  <a:schemeClr val="bg1"/>
                </a:solidFill>
              </a:defRPr>
            </a:lvl1pPr>
          </a:lstStyle>
          <a:p>
            <a:r>
              <a:rPr lang="fr-FR" dirty="0" err="1"/>
              <a:t>Title</a:t>
            </a:r>
            <a:r>
              <a:rPr lang="fr-FR" dirty="0"/>
              <a:t> of the slide</a:t>
            </a:r>
          </a:p>
        </p:txBody>
      </p:sp>
      <p:sp>
        <p:nvSpPr>
          <p:cNvPr id="33" name="Content Placeholder 2">
            <a:extLst>
              <a:ext uri="{FF2B5EF4-FFF2-40B4-BE49-F238E27FC236}">
                <a16:creationId xmlns:a16="http://schemas.microsoft.com/office/drawing/2014/main" id="{C67CC2FE-0DA0-AB4C-B6A6-B1CC539E716D}"/>
              </a:ext>
            </a:extLst>
          </p:cNvPr>
          <p:cNvSpPr>
            <a:spLocks noGrp="1"/>
          </p:cNvSpPr>
          <p:nvPr>
            <p:ph idx="28" hasCustomPrompt="1"/>
          </p:nvPr>
        </p:nvSpPr>
        <p:spPr>
          <a:xfrm>
            <a:off x="404785" y="1717748"/>
            <a:ext cx="5786517" cy="338554"/>
          </a:xfrm>
          <a:prstGeom prst="rect">
            <a:avLst/>
          </a:prstGeom>
        </p:spPr>
        <p:txBody>
          <a:bodyPr wrap="square" lIns="73152" rIns="73152" anchor="t" anchorCtr="0">
            <a:spAutoFit/>
          </a:bodyPr>
          <a:lstStyle>
            <a:lvl1pPr marL="0" indent="0">
              <a:spcBef>
                <a:spcPts val="600"/>
              </a:spcBef>
              <a:spcAft>
                <a:spcPts val="600"/>
              </a:spcAft>
              <a:buNone/>
              <a:defRPr sz="1600" b="0">
                <a:solidFill>
                  <a:schemeClr val="bg1"/>
                </a:solidFill>
              </a:defRPr>
            </a:lvl1pPr>
            <a:lvl2pPr marL="444500" indent="-311150">
              <a:spcBef>
                <a:spcPts val="0"/>
              </a:spcBef>
              <a:spcAft>
                <a:spcPts val="0"/>
              </a:spcAft>
              <a:buClrTx/>
              <a:buSzPct val="100000"/>
              <a:buFont typeface="Arial" panose="020B0604020202020204" pitchFamily="34" charset="0"/>
              <a:buChar char="•"/>
              <a:tabLst/>
              <a:defRPr sz="1800">
                <a:solidFill>
                  <a:schemeClr val="tx1">
                    <a:lumMod val="65000"/>
                    <a:lumOff val="35000"/>
                  </a:schemeClr>
                </a:solidFill>
              </a:defRPr>
            </a:lvl2pPr>
            <a:lvl3pPr>
              <a:spcBef>
                <a:spcPts val="0"/>
              </a:spcBef>
              <a:spcAft>
                <a:spcPts val="0"/>
              </a:spcAft>
              <a:defRPr sz="18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39" name="Text Placeholder 9">
            <a:extLst>
              <a:ext uri="{FF2B5EF4-FFF2-40B4-BE49-F238E27FC236}">
                <a16:creationId xmlns:a16="http://schemas.microsoft.com/office/drawing/2014/main" id="{F3A436DF-CDA2-1E46-8A73-96DCB2C02A39}"/>
              </a:ext>
            </a:extLst>
          </p:cNvPr>
          <p:cNvSpPr>
            <a:spLocks noGrp="1"/>
          </p:cNvSpPr>
          <p:nvPr>
            <p:ph type="body" sz="quarter" idx="68" hasCustomPrompt="1"/>
          </p:nvPr>
        </p:nvSpPr>
        <p:spPr>
          <a:xfrm>
            <a:off x="9631681" y="4325251"/>
            <a:ext cx="2148839" cy="738664"/>
          </a:xfrm>
          <a:prstGeom prst="rect">
            <a:avLst/>
          </a:prstGeom>
        </p:spPr>
        <p:txBody>
          <a:bodyPr wrap="square" lIns="0" rIns="0" anchor="ctr"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Tree>
    <p:extLst>
      <p:ext uri="{BB962C8B-B14F-4D97-AF65-F5344CB8AC3E}">
        <p14:creationId xmlns:p14="http://schemas.microsoft.com/office/powerpoint/2010/main" val="233389306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2_2 Columns with titles and wayfin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202127-A98F-1644-A68D-8D2A96B61098}"/>
              </a:ext>
            </a:extLst>
          </p:cNvPr>
          <p:cNvSpPr/>
          <p:nvPr userDrawn="1"/>
        </p:nvSpPr>
        <p:spPr>
          <a:xfrm>
            <a:off x="4023360" y="0"/>
            <a:ext cx="8168640" cy="6858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 Placeholder 10">
            <a:extLst>
              <a:ext uri="{FF2B5EF4-FFF2-40B4-BE49-F238E27FC236}">
                <a16:creationId xmlns:a16="http://schemas.microsoft.com/office/drawing/2014/main" id="{8EA90D2B-34F0-C04C-AEF7-38442456752F}"/>
              </a:ext>
            </a:extLst>
          </p:cNvPr>
          <p:cNvSpPr>
            <a:spLocks noGrp="1"/>
          </p:cNvSpPr>
          <p:nvPr>
            <p:ph type="body" sz="quarter" idx="62" hasCustomPrompt="1"/>
          </p:nvPr>
        </p:nvSpPr>
        <p:spPr>
          <a:xfrm>
            <a:off x="4334106" y="2016184"/>
            <a:ext cx="7452360" cy="1587679"/>
          </a:xfrm>
          <a:prstGeom prst="rect">
            <a:avLst/>
          </a:prstGeom>
          <a:noFill/>
        </p:spPr>
        <p:txBody>
          <a:bodyPr wrap="square" lIns="73152" tIns="45720" rIns="73152" bIns="45720" anchor="b" anchorCtr="0">
            <a:spAutoFit/>
          </a:bodyPr>
          <a:lstStyle>
            <a:lvl1pPr marL="0" indent="0" algn="l">
              <a:lnSpc>
                <a:spcPct val="80000"/>
              </a:lnSpc>
              <a:spcBef>
                <a:spcPts val="0"/>
              </a:spcBef>
              <a:spcAft>
                <a:spcPts val="0"/>
              </a:spcAft>
              <a:buNone/>
              <a:defRPr sz="6000" b="0" cap="all" spc="0">
                <a:solidFill>
                  <a:schemeClr val="bg1"/>
                </a:soli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TITLE OF THE chapter</a:t>
            </a:r>
          </a:p>
        </p:txBody>
      </p:sp>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0" y="0"/>
            <a:ext cx="402336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p>
        </p:txBody>
      </p:sp>
      <p:grpSp>
        <p:nvGrpSpPr>
          <p:cNvPr id="7" name="Group 6">
            <a:extLst>
              <a:ext uri="{FF2B5EF4-FFF2-40B4-BE49-F238E27FC236}">
                <a16:creationId xmlns:a16="http://schemas.microsoft.com/office/drawing/2014/main" id="{B1C2933E-D1BF-0F48-85B5-FA5261DC5641}"/>
              </a:ext>
            </a:extLst>
          </p:cNvPr>
          <p:cNvGrpSpPr/>
          <p:nvPr userDrawn="1"/>
        </p:nvGrpSpPr>
        <p:grpSpPr>
          <a:xfrm>
            <a:off x="11364899" y="6200776"/>
            <a:ext cx="432372" cy="394468"/>
            <a:chOff x="11309880" y="6178130"/>
            <a:chExt cx="490427" cy="447433"/>
          </a:xfrm>
        </p:grpSpPr>
        <p:sp>
          <p:nvSpPr>
            <p:cNvPr id="8" name="Freeform: Shape 6">
              <a:extLst>
                <a:ext uri="{FF2B5EF4-FFF2-40B4-BE49-F238E27FC236}">
                  <a16:creationId xmlns:a16="http://schemas.microsoft.com/office/drawing/2014/main" id="{A96E338D-75F8-6E4E-8FDC-6EE49ADF8D2D}"/>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3D95149A-2163-6A44-B417-650424788236}"/>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reeform: Shape 11">
              <a:extLst>
                <a:ext uri="{FF2B5EF4-FFF2-40B4-BE49-F238E27FC236}">
                  <a16:creationId xmlns:a16="http://schemas.microsoft.com/office/drawing/2014/main" id="{428AFCA2-AFEF-6446-AACA-51D2DC4D4ECD}"/>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Shape 12">
              <a:extLst>
                <a:ext uri="{FF2B5EF4-FFF2-40B4-BE49-F238E27FC236}">
                  <a16:creationId xmlns:a16="http://schemas.microsoft.com/office/drawing/2014/main" id="{FFF52367-FE80-454D-8ACB-D08F18C876E7}"/>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Shape 13">
              <a:extLst>
                <a:ext uri="{FF2B5EF4-FFF2-40B4-BE49-F238E27FC236}">
                  <a16:creationId xmlns:a16="http://schemas.microsoft.com/office/drawing/2014/main" id="{EB1082FB-D3C4-AD40-B465-BDE8C4C7E0D7}"/>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14">
              <a:extLst>
                <a:ext uri="{FF2B5EF4-FFF2-40B4-BE49-F238E27FC236}">
                  <a16:creationId xmlns:a16="http://schemas.microsoft.com/office/drawing/2014/main" id="{43B9CC2E-71D1-D840-8B6D-AF24239D292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5">
              <a:extLst>
                <a:ext uri="{FF2B5EF4-FFF2-40B4-BE49-F238E27FC236}">
                  <a16:creationId xmlns:a16="http://schemas.microsoft.com/office/drawing/2014/main" id="{9BA40E2A-DAD1-4D45-89BE-31DCC223F701}"/>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767D9759-3E67-0B47-B49E-09DF3F8C5FC2}"/>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040D40AB-848F-ED48-B9C4-D472A2C9846E}"/>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D1F3B639-B02A-AE4D-B3A4-44A221D5CFFA}"/>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3A8F3AC1-438F-D448-ABE0-575DAD4FC626}"/>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37C3DB64-CE34-A047-BCC0-6AC493A4D5F6}"/>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98CF2D5D-6C1E-A64A-8BB4-742C9A3144FB}"/>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0CD166B6-639B-8443-8582-0C63AE458E40}"/>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9DCAE9AE-4A20-C54F-B243-45C6A8CB8B24}"/>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6" name="Text Placeholder 9">
            <a:extLst>
              <a:ext uri="{FF2B5EF4-FFF2-40B4-BE49-F238E27FC236}">
                <a16:creationId xmlns:a16="http://schemas.microsoft.com/office/drawing/2014/main" id="{2F344A4D-C0D2-B944-8339-A6E9FC1D42AE}"/>
              </a:ext>
            </a:extLst>
          </p:cNvPr>
          <p:cNvSpPr>
            <a:spLocks noGrp="1"/>
          </p:cNvSpPr>
          <p:nvPr>
            <p:ph type="body" sz="quarter" idx="66" hasCustomPrompt="1"/>
          </p:nvPr>
        </p:nvSpPr>
        <p:spPr>
          <a:xfrm>
            <a:off x="4334106" y="3626923"/>
            <a:ext cx="7452360" cy="461665"/>
          </a:xfrm>
          <a:prstGeom prst="rect">
            <a:avLst/>
          </a:prstGeom>
        </p:spPr>
        <p:txBody>
          <a:bodyPr wrap="square" lIns="109728" rIns="182880" anchor="t"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Subtitle of the chapter</a:t>
            </a:r>
            <a:endParaRPr lang="en-GB" dirty="0"/>
          </a:p>
        </p:txBody>
      </p:sp>
    </p:spTree>
    <p:extLst>
      <p:ext uri="{BB962C8B-B14F-4D97-AF65-F5344CB8AC3E}">
        <p14:creationId xmlns:p14="http://schemas.microsoft.com/office/powerpoint/2010/main" val="271667878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4180114" y="0"/>
            <a:ext cx="8011886"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16" name="Text Placeholder 10">
            <a:extLst>
              <a:ext uri="{FF2B5EF4-FFF2-40B4-BE49-F238E27FC236}">
                <a16:creationId xmlns:a16="http://schemas.microsoft.com/office/drawing/2014/main" id="{8EA90D2B-34F0-C04C-AEF7-38442456752F}"/>
              </a:ext>
            </a:extLst>
          </p:cNvPr>
          <p:cNvSpPr>
            <a:spLocks noGrp="1"/>
          </p:cNvSpPr>
          <p:nvPr>
            <p:ph type="body" sz="quarter" idx="62" hasCustomPrompt="1"/>
          </p:nvPr>
        </p:nvSpPr>
        <p:spPr>
          <a:xfrm>
            <a:off x="452215" y="613776"/>
            <a:ext cx="7315200" cy="1587679"/>
          </a:xfrm>
          <a:prstGeom prst="rect">
            <a:avLst/>
          </a:prstGeom>
          <a:noFill/>
        </p:spPr>
        <p:txBody>
          <a:bodyPr wrap="square" lIns="73152" tIns="45720" rIns="73152" bIns="45720" anchor="t" anchorCtr="0">
            <a:spAutoFit/>
          </a:bodyPr>
          <a:lstStyle>
            <a:lvl1pPr marL="0" indent="0" algn="l">
              <a:lnSpc>
                <a:spcPct val="80000"/>
              </a:lnSpc>
              <a:spcBef>
                <a:spcPts val="0"/>
              </a:spcBef>
              <a:spcAft>
                <a:spcPts val="0"/>
              </a:spcAft>
              <a:buNone/>
              <a:defRPr sz="6000" b="0" cap="all" spc="0">
                <a:solidFill>
                  <a:schemeClr val="bg1"/>
                </a:soli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TITLE OF THE chapter</a:t>
            </a:r>
          </a:p>
        </p:txBody>
      </p:sp>
      <p:sp>
        <p:nvSpPr>
          <p:cNvPr id="6" name="Text Placeholder 9">
            <a:extLst>
              <a:ext uri="{FF2B5EF4-FFF2-40B4-BE49-F238E27FC236}">
                <a16:creationId xmlns:a16="http://schemas.microsoft.com/office/drawing/2014/main" id="{E6FA155C-3AC5-E244-AC19-AF82BA7823F3}"/>
              </a:ext>
            </a:extLst>
          </p:cNvPr>
          <p:cNvSpPr>
            <a:spLocks noGrp="1"/>
          </p:cNvSpPr>
          <p:nvPr>
            <p:ph type="body" sz="quarter" idx="66" hasCustomPrompt="1"/>
          </p:nvPr>
        </p:nvSpPr>
        <p:spPr>
          <a:xfrm>
            <a:off x="459207" y="2201455"/>
            <a:ext cx="7315200" cy="461665"/>
          </a:xfrm>
          <a:prstGeom prst="rect">
            <a:avLst/>
          </a:prstGeom>
        </p:spPr>
        <p:txBody>
          <a:bodyPr wrap="square" lIns="109728" rIns="182880" anchor="t"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Subtitle of the chapter</a:t>
            </a:r>
            <a:endParaRPr lang="en-GB" dirty="0"/>
          </a:p>
        </p:txBody>
      </p:sp>
    </p:spTree>
    <p:extLst>
      <p:ext uri="{BB962C8B-B14F-4D97-AF65-F5344CB8AC3E}">
        <p14:creationId xmlns:p14="http://schemas.microsoft.com/office/powerpoint/2010/main" val="185064676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D2DA0196-5CB6-E14F-9512-0B0B97380579}"/>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10" name="Text Placeholder 9">
            <a:extLst>
              <a:ext uri="{FF2B5EF4-FFF2-40B4-BE49-F238E27FC236}">
                <a16:creationId xmlns:a16="http://schemas.microsoft.com/office/drawing/2014/main" id="{E939461B-7425-644D-B590-14367FB1A028}"/>
              </a:ext>
            </a:extLst>
          </p:cNvPr>
          <p:cNvSpPr>
            <a:spLocks noGrp="1"/>
          </p:cNvSpPr>
          <p:nvPr>
            <p:ph type="body" sz="quarter" idx="65" hasCustomPrompt="1"/>
          </p:nvPr>
        </p:nvSpPr>
        <p:spPr>
          <a:xfrm>
            <a:off x="452215" y="3723920"/>
            <a:ext cx="3467681" cy="461665"/>
          </a:xfrm>
          <a:prstGeom prst="rect">
            <a:avLst/>
          </a:prstGeom>
          <a:solidFill>
            <a:schemeClr val="bg2"/>
          </a:solidFill>
        </p:spPr>
        <p:txBody>
          <a:bodyPr wrap="none" lIns="109728" rIns="109728" anchor="ctr" anchorCtr="0">
            <a:spAutoFit/>
          </a:bodyPr>
          <a:lstStyle>
            <a:lvl1pPr marL="0" marR="0" indent="-82296"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Subtitle of the chapter</a:t>
            </a:r>
            <a:endParaRPr lang="en-GB" dirty="0"/>
          </a:p>
        </p:txBody>
      </p:sp>
      <p:sp>
        <p:nvSpPr>
          <p:cNvPr id="12" name="Text Placeholder 10">
            <a:extLst>
              <a:ext uri="{FF2B5EF4-FFF2-40B4-BE49-F238E27FC236}">
                <a16:creationId xmlns:a16="http://schemas.microsoft.com/office/drawing/2014/main" id="{F92809EA-174F-CE44-9918-4446C8479B45}"/>
              </a:ext>
            </a:extLst>
          </p:cNvPr>
          <p:cNvSpPr>
            <a:spLocks noGrp="1"/>
          </p:cNvSpPr>
          <p:nvPr>
            <p:ph type="body" sz="quarter" idx="62" hasCustomPrompt="1"/>
          </p:nvPr>
        </p:nvSpPr>
        <p:spPr>
          <a:xfrm>
            <a:off x="452215" y="785128"/>
            <a:ext cx="6086923" cy="1107996"/>
          </a:xfrm>
          <a:prstGeom prst="rect">
            <a:avLst/>
          </a:prstGeom>
          <a:solidFill>
            <a:schemeClr val="bg1"/>
          </a:solidFill>
        </p:spPr>
        <p:txBody>
          <a:bodyPr wrap="none" lIns="73152" tIns="91440" rIns="73152" bIns="91440" anchor="ctr" anchorCtr="0">
            <a:spAutoFit/>
          </a:bodyPr>
          <a:lstStyle>
            <a:lvl1pPr marL="0" indent="0" algn="l">
              <a:lnSpc>
                <a:spcPct val="100000"/>
              </a:lnSpc>
              <a:spcBef>
                <a:spcPts val="0"/>
              </a:spcBef>
              <a:spcAft>
                <a:spcPts val="0"/>
              </a:spcAft>
              <a:buNone/>
              <a:defRPr sz="6000" b="0" cap="all" spc="0">
                <a:gradFill>
                  <a:gsLst>
                    <a:gs pos="99000">
                      <a:schemeClr val="tx2"/>
                    </a:gs>
                    <a:gs pos="0">
                      <a:schemeClr val="bg2"/>
                    </a:gs>
                  </a:gsLst>
                  <a:lin ang="2700000" scaled="0"/>
                </a:gra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TITLE OF the</a:t>
            </a:r>
          </a:p>
        </p:txBody>
      </p:sp>
      <p:sp>
        <p:nvSpPr>
          <p:cNvPr id="13" name="Text Placeholder 10">
            <a:extLst>
              <a:ext uri="{FF2B5EF4-FFF2-40B4-BE49-F238E27FC236}">
                <a16:creationId xmlns:a16="http://schemas.microsoft.com/office/drawing/2014/main" id="{5A0AE874-3A97-9C4F-9483-C75E87491C42}"/>
              </a:ext>
            </a:extLst>
          </p:cNvPr>
          <p:cNvSpPr>
            <a:spLocks noGrp="1"/>
          </p:cNvSpPr>
          <p:nvPr>
            <p:ph type="body" sz="quarter" idx="66" hasCustomPrompt="1"/>
          </p:nvPr>
        </p:nvSpPr>
        <p:spPr>
          <a:xfrm>
            <a:off x="452215" y="2254524"/>
            <a:ext cx="4288353" cy="1107996"/>
          </a:xfrm>
          <a:prstGeom prst="rect">
            <a:avLst/>
          </a:prstGeom>
          <a:solidFill>
            <a:schemeClr val="bg1"/>
          </a:solidFill>
        </p:spPr>
        <p:txBody>
          <a:bodyPr wrap="none" lIns="73152" tIns="91440" rIns="73152" bIns="91440" anchor="ctr" anchorCtr="0">
            <a:spAutoFit/>
          </a:bodyPr>
          <a:lstStyle>
            <a:lvl1pPr marL="0" indent="0" algn="l">
              <a:lnSpc>
                <a:spcPct val="100000"/>
              </a:lnSpc>
              <a:spcBef>
                <a:spcPts val="0"/>
              </a:spcBef>
              <a:spcAft>
                <a:spcPts val="0"/>
              </a:spcAft>
              <a:buNone/>
              <a:defRPr sz="6000" b="0" cap="all" spc="0">
                <a:gradFill>
                  <a:gsLst>
                    <a:gs pos="99000">
                      <a:schemeClr val="tx2"/>
                    </a:gs>
                    <a:gs pos="0">
                      <a:schemeClr val="bg2"/>
                    </a:gs>
                  </a:gsLst>
                  <a:lin ang="2700000" scaled="0"/>
                </a:gra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chapter</a:t>
            </a:r>
          </a:p>
        </p:txBody>
      </p:sp>
    </p:spTree>
    <p:extLst>
      <p:ext uri="{BB962C8B-B14F-4D97-AF65-F5344CB8AC3E}">
        <p14:creationId xmlns:p14="http://schemas.microsoft.com/office/powerpoint/2010/main" val="115400908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7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13" name="Espace réservé pour une image  14">
            <a:extLst>
              <a:ext uri="{FF2B5EF4-FFF2-40B4-BE49-F238E27FC236}">
                <a16:creationId xmlns:a16="http://schemas.microsoft.com/office/drawing/2014/main" id="{2B8A7039-146D-D340-8C3E-3DC22E7DED30}"/>
              </a:ext>
            </a:extLst>
          </p:cNvPr>
          <p:cNvSpPr>
            <a:spLocks noGrp="1" noChangeAspect="1"/>
          </p:cNvSpPr>
          <p:nvPr>
            <p:ph type="pic" sz="quarter" idx="13" hasCustomPrompt="1"/>
          </p:nvPr>
        </p:nvSpPr>
        <p:spPr>
          <a:xfrm>
            <a:off x="592269" y="1957040"/>
            <a:ext cx="1247242" cy="1247242"/>
          </a:xfrm>
          <a:prstGeom prst="ellipse">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36" name="Espace réservé pour une image  14">
            <a:extLst>
              <a:ext uri="{FF2B5EF4-FFF2-40B4-BE49-F238E27FC236}">
                <a16:creationId xmlns:a16="http://schemas.microsoft.com/office/drawing/2014/main" id="{16DBF038-7760-DF44-9375-855FB21D4742}"/>
              </a:ext>
            </a:extLst>
          </p:cNvPr>
          <p:cNvSpPr>
            <a:spLocks noGrp="1" noChangeAspect="1"/>
          </p:cNvSpPr>
          <p:nvPr>
            <p:ph type="pic" sz="quarter" idx="21" hasCustomPrompt="1"/>
          </p:nvPr>
        </p:nvSpPr>
        <p:spPr>
          <a:xfrm>
            <a:off x="2246566" y="1957040"/>
            <a:ext cx="1247242" cy="1247242"/>
          </a:xfrm>
          <a:prstGeom prst="ellipse">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37" name="Espace réservé pour une image  14">
            <a:extLst>
              <a:ext uri="{FF2B5EF4-FFF2-40B4-BE49-F238E27FC236}">
                <a16:creationId xmlns:a16="http://schemas.microsoft.com/office/drawing/2014/main" id="{0C40153D-CB9D-8947-A4AF-2156C7A4E15C}"/>
              </a:ext>
            </a:extLst>
          </p:cNvPr>
          <p:cNvSpPr>
            <a:spLocks noGrp="1" noChangeAspect="1"/>
          </p:cNvSpPr>
          <p:nvPr>
            <p:ph type="pic" sz="quarter" idx="22" hasCustomPrompt="1"/>
          </p:nvPr>
        </p:nvSpPr>
        <p:spPr>
          <a:xfrm>
            <a:off x="7209156" y="4672192"/>
            <a:ext cx="1247242" cy="1247242"/>
          </a:xfrm>
          <a:prstGeom prst="ellipse">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38" name="Espace réservé pour une image  14">
            <a:extLst>
              <a:ext uri="{FF2B5EF4-FFF2-40B4-BE49-F238E27FC236}">
                <a16:creationId xmlns:a16="http://schemas.microsoft.com/office/drawing/2014/main" id="{4A39D944-4412-FF45-8934-74299CC0E710}"/>
              </a:ext>
            </a:extLst>
          </p:cNvPr>
          <p:cNvSpPr>
            <a:spLocks noGrp="1" noChangeAspect="1"/>
          </p:cNvSpPr>
          <p:nvPr>
            <p:ph type="pic" sz="quarter" idx="23" hasCustomPrompt="1"/>
          </p:nvPr>
        </p:nvSpPr>
        <p:spPr>
          <a:xfrm>
            <a:off x="5555160" y="4672192"/>
            <a:ext cx="1247242" cy="1247242"/>
          </a:xfrm>
          <a:prstGeom prst="ellipse">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42" name="Espace réservé pour une image  14">
            <a:extLst>
              <a:ext uri="{FF2B5EF4-FFF2-40B4-BE49-F238E27FC236}">
                <a16:creationId xmlns:a16="http://schemas.microsoft.com/office/drawing/2014/main" id="{254485E0-5C0F-A549-9BFB-498846BDE5F6}"/>
              </a:ext>
            </a:extLst>
          </p:cNvPr>
          <p:cNvSpPr>
            <a:spLocks noGrp="1" noChangeAspect="1"/>
          </p:cNvSpPr>
          <p:nvPr>
            <p:ph type="pic" sz="quarter" idx="24" hasCustomPrompt="1"/>
          </p:nvPr>
        </p:nvSpPr>
        <p:spPr>
          <a:xfrm>
            <a:off x="3900863" y="4672192"/>
            <a:ext cx="1247242" cy="1247242"/>
          </a:xfrm>
          <a:prstGeom prst="ellipse">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8" name="Titre 7">
            <a:extLst>
              <a:ext uri="{FF2B5EF4-FFF2-40B4-BE49-F238E27FC236}">
                <a16:creationId xmlns:a16="http://schemas.microsoft.com/office/drawing/2014/main" id="{21832238-74A0-9947-A30C-EE3041CFDFA0}"/>
              </a:ext>
            </a:extLst>
          </p:cNvPr>
          <p:cNvSpPr>
            <a:spLocks noGrp="1"/>
          </p:cNvSpPr>
          <p:nvPr>
            <p:ph type="title" hasCustomPrompt="1"/>
          </p:nvPr>
        </p:nvSpPr>
        <p:spPr>
          <a:xfrm>
            <a:off x="404786" y="382816"/>
            <a:ext cx="7315200"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9" name="Content Placeholder 2">
            <a:extLst>
              <a:ext uri="{FF2B5EF4-FFF2-40B4-BE49-F238E27FC236}">
                <a16:creationId xmlns:a16="http://schemas.microsoft.com/office/drawing/2014/main" id="{B29A16D6-9717-C649-BFD2-C437B95A6ECE}"/>
              </a:ext>
            </a:extLst>
          </p:cNvPr>
          <p:cNvSpPr>
            <a:spLocks noGrp="1"/>
          </p:cNvSpPr>
          <p:nvPr>
            <p:ph idx="1" hasCustomPrompt="1"/>
          </p:nvPr>
        </p:nvSpPr>
        <p:spPr>
          <a:xfrm>
            <a:off x="404786" y="1189329"/>
            <a:ext cx="7315200" cy="369332"/>
          </a:xfrm>
          <a:prstGeom prst="rect">
            <a:avLst/>
          </a:prstGeom>
        </p:spPr>
        <p:txBody>
          <a:bodyPr lIns="73152" rIns="73152">
            <a:spAutoFit/>
          </a:bodyPr>
          <a:lstStyle>
            <a:lvl1pPr marL="0" indent="0">
              <a:spcBef>
                <a:spcPts val="0"/>
              </a:spcBef>
              <a:spcAft>
                <a:spcPts val="0"/>
              </a:spcAft>
              <a:buNone/>
              <a:defRPr sz="1800">
                <a:solidFill>
                  <a:schemeClr val="tx1">
                    <a:lumMod val="65000"/>
                    <a:lumOff val="35000"/>
                  </a:schemeClr>
                </a:solidFill>
              </a:defRPr>
            </a:lvl1pPr>
            <a:lvl2pPr marL="444500" indent="-311150">
              <a:spcBef>
                <a:spcPts val="0"/>
              </a:spcBef>
              <a:spcAft>
                <a:spcPts val="0"/>
              </a:spcAft>
              <a:buClrTx/>
              <a:buSzPct val="100000"/>
              <a:buFont typeface="Arial" panose="020B0604020202020204" pitchFamily="34" charset="0"/>
              <a:buChar char="•"/>
              <a:tabLst/>
              <a:defRPr sz="1800">
                <a:solidFill>
                  <a:schemeClr val="tx1">
                    <a:lumMod val="65000"/>
                    <a:lumOff val="35000"/>
                  </a:schemeClr>
                </a:solidFill>
              </a:defRPr>
            </a:lvl2pPr>
            <a:lvl3pPr>
              <a:spcBef>
                <a:spcPts val="0"/>
              </a:spcBef>
              <a:spcAft>
                <a:spcPts val="0"/>
              </a:spcAft>
              <a:defRPr sz="18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16" name="Content Placeholder 2">
            <a:extLst>
              <a:ext uri="{FF2B5EF4-FFF2-40B4-BE49-F238E27FC236}">
                <a16:creationId xmlns:a16="http://schemas.microsoft.com/office/drawing/2014/main" id="{87A82461-123E-1D41-8B0B-E8A9A9687FCA}"/>
              </a:ext>
            </a:extLst>
          </p:cNvPr>
          <p:cNvSpPr>
            <a:spLocks noGrp="1"/>
          </p:cNvSpPr>
          <p:nvPr>
            <p:ph idx="25" hasCustomPrompt="1"/>
          </p:nvPr>
        </p:nvSpPr>
        <p:spPr>
          <a:xfrm>
            <a:off x="9605961" y="777656"/>
            <a:ext cx="2359152" cy="276999"/>
          </a:xfrm>
          <a:prstGeom prst="rect">
            <a:avLst/>
          </a:prstGeom>
        </p:spPr>
        <p:txBody>
          <a:bodyPr lIns="0" rIns="0" anchor="ctr" anchorCtr="0">
            <a:spAutoFit/>
          </a:bodyPr>
          <a:lstStyle>
            <a:lvl1pPr marL="0" indent="0">
              <a:spcBef>
                <a:spcPts val="0"/>
              </a:spcBef>
              <a:spcAft>
                <a:spcPts val="0"/>
              </a:spcAft>
              <a:buNone/>
              <a:defRPr sz="1200">
                <a:solidFill>
                  <a:schemeClr val="tx1">
                    <a:lumMod val="65000"/>
                    <a:lumOff val="35000"/>
                  </a:schemeClr>
                </a:solidFill>
              </a:defRPr>
            </a:lvl1pPr>
            <a:lvl2pPr marL="444500" indent="-311150">
              <a:spcBef>
                <a:spcPts val="0"/>
              </a:spcBef>
              <a:spcAft>
                <a:spcPts val="0"/>
              </a:spcAft>
              <a:buClrTx/>
              <a:buSzPct val="100000"/>
              <a:buFont typeface="Arial" panose="020B0604020202020204" pitchFamily="34" charset="0"/>
              <a:buChar char="•"/>
              <a:tabLst/>
              <a:defRPr sz="1800">
                <a:solidFill>
                  <a:schemeClr val="tx1">
                    <a:lumMod val="65000"/>
                    <a:lumOff val="35000"/>
                  </a:schemeClr>
                </a:solidFill>
              </a:defRPr>
            </a:lvl2pPr>
            <a:lvl3pPr>
              <a:spcBef>
                <a:spcPts val="0"/>
              </a:spcBef>
              <a:spcAft>
                <a:spcPts val="0"/>
              </a:spcAft>
              <a:defRPr sz="18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17" name="Content Placeholder 2">
            <a:extLst>
              <a:ext uri="{FF2B5EF4-FFF2-40B4-BE49-F238E27FC236}">
                <a16:creationId xmlns:a16="http://schemas.microsoft.com/office/drawing/2014/main" id="{0ABB9F1F-5E39-2945-AB06-C48CCDA8A564}"/>
              </a:ext>
            </a:extLst>
          </p:cNvPr>
          <p:cNvSpPr>
            <a:spLocks noGrp="1"/>
          </p:cNvSpPr>
          <p:nvPr>
            <p:ph idx="26" hasCustomPrompt="1"/>
          </p:nvPr>
        </p:nvSpPr>
        <p:spPr>
          <a:xfrm>
            <a:off x="9605961" y="1856658"/>
            <a:ext cx="2359152" cy="276999"/>
          </a:xfrm>
          <a:prstGeom prst="rect">
            <a:avLst/>
          </a:prstGeom>
        </p:spPr>
        <p:txBody>
          <a:bodyPr lIns="0" rIns="0" anchor="ctr" anchorCtr="0">
            <a:spAutoFit/>
          </a:bodyPr>
          <a:lstStyle>
            <a:lvl1pPr marL="0" indent="0">
              <a:spcBef>
                <a:spcPts val="0"/>
              </a:spcBef>
              <a:spcAft>
                <a:spcPts val="0"/>
              </a:spcAft>
              <a:buNone/>
              <a:defRPr sz="1200">
                <a:solidFill>
                  <a:schemeClr val="tx1">
                    <a:lumMod val="65000"/>
                    <a:lumOff val="35000"/>
                  </a:schemeClr>
                </a:solidFill>
              </a:defRPr>
            </a:lvl1pPr>
            <a:lvl2pPr marL="444500" indent="-311150">
              <a:spcBef>
                <a:spcPts val="0"/>
              </a:spcBef>
              <a:spcAft>
                <a:spcPts val="0"/>
              </a:spcAft>
              <a:buClrTx/>
              <a:buSzPct val="100000"/>
              <a:buFont typeface="Arial" panose="020B0604020202020204" pitchFamily="34" charset="0"/>
              <a:buChar char="•"/>
              <a:tabLst/>
              <a:defRPr sz="1800">
                <a:solidFill>
                  <a:schemeClr val="tx1">
                    <a:lumMod val="65000"/>
                    <a:lumOff val="35000"/>
                  </a:schemeClr>
                </a:solidFill>
              </a:defRPr>
            </a:lvl2pPr>
            <a:lvl3pPr>
              <a:spcBef>
                <a:spcPts val="0"/>
              </a:spcBef>
              <a:spcAft>
                <a:spcPts val="0"/>
              </a:spcAft>
              <a:defRPr sz="18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18" name="Content Placeholder 2">
            <a:extLst>
              <a:ext uri="{FF2B5EF4-FFF2-40B4-BE49-F238E27FC236}">
                <a16:creationId xmlns:a16="http://schemas.microsoft.com/office/drawing/2014/main" id="{9C765C16-27DD-4B46-8A2A-58F2DC7253ED}"/>
              </a:ext>
            </a:extLst>
          </p:cNvPr>
          <p:cNvSpPr>
            <a:spLocks noGrp="1"/>
          </p:cNvSpPr>
          <p:nvPr>
            <p:ph idx="27" hasCustomPrompt="1"/>
          </p:nvPr>
        </p:nvSpPr>
        <p:spPr>
          <a:xfrm>
            <a:off x="9605961" y="2935661"/>
            <a:ext cx="2359152" cy="276999"/>
          </a:xfrm>
          <a:prstGeom prst="rect">
            <a:avLst/>
          </a:prstGeom>
        </p:spPr>
        <p:txBody>
          <a:bodyPr lIns="0" rIns="0" anchor="ctr" anchorCtr="0">
            <a:spAutoFit/>
          </a:bodyPr>
          <a:lstStyle>
            <a:lvl1pPr marL="0" indent="0">
              <a:spcBef>
                <a:spcPts val="0"/>
              </a:spcBef>
              <a:spcAft>
                <a:spcPts val="0"/>
              </a:spcAft>
              <a:buNone/>
              <a:defRPr sz="1200">
                <a:solidFill>
                  <a:schemeClr val="tx1">
                    <a:lumMod val="65000"/>
                    <a:lumOff val="35000"/>
                  </a:schemeClr>
                </a:solidFill>
              </a:defRPr>
            </a:lvl1pPr>
            <a:lvl2pPr marL="444500" indent="-311150">
              <a:spcBef>
                <a:spcPts val="0"/>
              </a:spcBef>
              <a:spcAft>
                <a:spcPts val="0"/>
              </a:spcAft>
              <a:buClrTx/>
              <a:buSzPct val="100000"/>
              <a:buFont typeface="Arial" panose="020B0604020202020204" pitchFamily="34" charset="0"/>
              <a:buChar char="•"/>
              <a:tabLst/>
              <a:defRPr sz="1800">
                <a:solidFill>
                  <a:schemeClr val="tx1">
                    <a:lumMod val="65000"/>
                    <a:lumOff val="35000"/>
                  </a:schemeClr>
                </a:solidFill>
              </a:defRPr>
            </a:lvl2pPr>
            <a:lvl3pPr>
              <a:spcBef>
                <a:spcPts val="0"/>
              </a:spcBef>
              <a:spcAft>
                <a:spcPts val="0"/>
              </a:spcAft>
              <a:defRPr sz="18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19" name="Content Placeholder 2">
            <a:extLst>
              <a:ext uri="{FF2B5EF4-FFF2-40B4-BE49-F238E27FC236}">
                <a16:creationId xmlns:a16="http://schemas.microsoft.com/office/drawing/2014/main" id="{FD51C836-054C-CC44-80D4-FE445C27E0AF}"/>
              </a:ext>
            </a:extLst>
          </p:cNvPr>
          <p:cNvSpPr>
            <a:spLocks noGrp="1"/>
          </p:cNvSpPr>
          <p:nvPr>
            <p:ph idx="28" hasCustomPrompt="1"/>
          </p:nvPr>
        </p:nvSpPr>
        <p:spPr>
          <a:xfrm>
            <a:off x="9605961" y="4014663"/>
            <a:ext cx="2359152" cy="276999"/>
          </a:xfrm>
          <a:prstGeom prst="rect">
            <a:avLst/>
          </a:prstGeom>
        </p:spPr>
        <p:txBody>
          <a:bodyPr lIns="0" rIns="0" anchor="ctr" anchorCtr="0">
            <a:spAutoFit/>
          </a:bodyPr>
          <a:lstStyle>
            <a:lvl1pPr marL="0" indent="0">
              <a:spcBef>
                <a:spcPts val="0"/>
              </a:spcBef>
              <a:spcAft>
                <a:spcPts val="0"/>
              </a:spcAft>
              <a:buNone/>
              <a:defRPr sz="1200">
                <a:solidFill>
                  <a:schemeClr val="tx1">
                    <a:lumMod val="65000"/>
                    <a:lumOff val="35000"/>
                  </a:schemeClr>
                </a:solidFill>
              </a:defRPr>
            </a:lvl1pPr>
            <a:lvl2pPr marL="444500" indent="-311150">
              <a:spcBef>
                <a:spcPts val="0"/>
              </a:spcBef>
              <a:spcAft>
                <a:spcPts val="0"/>
              </a:spcAft>
              <a:buClrTx/>
              <a:buSzPct val="100000"/>
              <a:buFont typeface="Arial" panose="020B0604020202020204" pitchFamily="34" charset="0"/>
              <a:buChar char="•"/>
              <a:tabLst/>
              <a:defRPr sz="1800">
                <a:solidFill>
                  <a:schemeClr val="tx1">
                    <a:lumMod val="65000"/>
                    <a:lumOff val="35000"/>
                  </a:schemeClr>
                </a:solidFill>
              </a:defRPr>
            </a:lvl2pPr>
            <a:lvl3pPr>
              <a:spcBef>
                <a:spcPts val="0"/>
              </a:spcBef>
              <a:spcAft>
                <a:spcPts val="0"/>
              </a:spcAft>
              <a:defRPr sz="18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20" name="Content Placeholder 2">
            <a:extLst>
              <a:ext uri="{FF2B5EF4-FFF2-40B4-BE49-F238E27FC236}">
                <a16:creationId xmlns:a16="http://schemas.microsoft.com/office/drawing/2014/main" id="{115099F2-2688-DF48-B223-C3473619247E}"/>
              </a:ext>
            </a:extLst>
          </p:cNvPr>
          <p:cNvSpPr>
            <a:spLocks noGrp="1"/>
          </p:cNvSpPr>
          <p:nvPr>
            <p:ph idx="29" hasCustomPrompt="1"/>
          </p:nvPr>
        </p:nvSpPr>
        <p:spPr>
          <a:xfrm>
            <a:off x="9605961" y="5093666"/>
            <a:ext cx="2359152" cy="276999"/>
          </a:xfrm>
          <a:prstGeom prst="rect">
            <a:avLst/>
          </a:prstGeom>
        </p:spPr>
        <p:txBody>
          <a:bodyPr lIns="0" rIns="0" anchor="ctr" anchorCtr="0">
            <a:spAutoFit/>
          </a:bodyPr>
          <a:lstStyle>
            <a:lvl1pPr marL="0" indent="0">
              <a:spcBef>
                <a:spcPts val="0"/>
              </a:spcBef>
              <a:spcAft>
                <a:spcPts val="0"/>
              </a:spcAft>
              <a:buNone/>
              <a:defRPr sz="1200">
                <a:solidFill>
                  <a:schemeClr val="tx1">
                    <a:lumMod val="65000"/>
                    <a:lumOff val="35000"/>
                  </a:schemeClr>
                </a:solidFill>
              </a:defRPr>
            </a:lvl1pPr>
            <a:lvl2pPr marL="444500" indent="-311150">
              <a:spcBef>
                <a:spcPts val="0"/>
              </a:spcBef>
              <a:spcAft>
                <a:spcPts val="0"/>
              </a:spcAft>
              <a:buClrTx/>
              <a:buSzPct val="100000"/>
              <a:buFont typeface="Arial" panose="020B0604020202020204" pitchFamily="34" charset="0"/>
              <a:buChar char="•"/>
              <a:tabLst/>
              <a:defRPr sz="1800">
                <a:solidFill>
                  <a:schemeClr val="tx1">
                    <a:lumMod val="65000"/>
                    <a:lumOff val="35000"/>
                  </a:schemeClr>
                </a:solidFill>
              </a:defRPr>
            </a:lvl2pPr>
            <a:lvl3pPr>
              <a:spcBef>
                <a:spcPts val="0"/>
              </a:spcBef>
              <a:spcAft>
                <a:spcPts val="0"/>
              </a:spcAft>
              <a:defRPr sz="18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21" name="Text Placeholder 9">
            <a:extLst>
              <a:ext uri="{FF2B5EF4-FFF2-40B4-BE49-F238E27FC236}">
                <a16:creationId xmlns:a16="http://schemas.microsoft.com/office/drawing/2014/main" id="{8C30E17D-12A5-134E-97CD-AC34F21AD442}"/>
              </a:ext>
            </a:extLst>
          </p:cNvPr>
          <p:cNvSpPr>
            <a:spLocks noGrp="1"/>
          </p:cNvSpPr>
          <p:nvPr>
            <p:ph type="body" sz="quarter" idx="73" hasCustomPrompt="1"/>
          </p:nvPr>
        </p:nvSpPr>
        <p:spPr>
          <a:xfrm rot="16200000">
            <a:off x="8652366" y="714709"/>
            <a:ext cx="941832" cy="400110"/>
          </a:xfrm>
          <a:prstGeom prst="rect">
            <a:avLst/>
          </a:prstGeom>
        </p:spPr>
        <p:txBody>
          <a:bodyPr wrap="square" lIns="0" tIns="0" rIns="0" bIns="0" anchor="b" anchorCtr="0">
            <a:spAutoFit/>
          </a:bodyPr>
          <a:lstStyle>
            <a:lvl1pPr marL="0" indent="0" algn="ctr">
              <a:spcBef>
                <a:spcPts val="0"/>
              </a:spcBef>
              <a:spcAft>
                <a:spcPts val="0"/>
              </a:spcAft>
              <a:buClr>
                <a:schemeClr val="accent2"/>
              </a:buClr>
              <a:buSzPct val="100000"/>
              <a:buFont typeface="Arial" panose="020B0604020202020204" pitchFamily="34" charset="0"/>
              <a:buNone/>
              <a:defRPr sz="2600" b="1" i="0" cap="none">
                <a:solidFill>
                  <a:schemeClr val="tx2"/>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00.</a:t>
            </a:r>
            <a:endParaRPr lang="en-GB" dirty="0"/>
          </a:p>
        </p:txBody>
      </p:sp>
      <p:sp>
        <p:nvSpPr>
          <p:cNvPr id="27" name="Text Placeholder 9">
            <a:extLst>
              <a:ext uri="{FF2B5EF4-FFF2-40B4-BE49-F238E27FC236}">
                <a16:creationId xmlns:a16="http://schemas.microsoft.com/office/drawing/2014/main" id="{94CD3C1A-E00D-C746-B5E3-390320995B68}"/>
              </a:ext>
            </a:extLst>
          </p:cNvPr>
          <p:cNvSpPr>
            <a:spLocks noGrp="1"/>
          </p:cNvSpPr>
          <p:nvPr>
            <p:ph type="body" sz="quarter" idx="74" hasCustomPrompt="1"/>
          </p:nvPr>
        </p:nvSpPr>
        <p:spPr>
          <a:xfrm rot="16200000">
            <a:off x="8652366" y="1796493"/>
            <a:ext cx="941832" cy="400110"/>
          </a:xfrm>
          <a:prstGeom prst="rect">
            <a:avLst/>
          </a:prstGeom>
        </p:spPr>
        <p:txBody>
          <a:bodyPr wrap="square" lIns="0" tIns="0" rIns="0" bIns="0" anchor="b" anchorCtr="0">
            <a:spAutoFit/>
          </a:bodyPr>
          <a:lstStyle>
            <a:lvl1pPr marL="0" indent="0" algn="ctr">
              <a:spcBef>
                <a:spcPts val="0"/>
              </a:spcBef>
              <a:spcAft>
                <a:spcPts val="0"/>
              </a:spcAft>
              <a:buClr>
                <a:schemeClr val="accent2"/>
              </a:buClr>
              <a:buSzPct val="100000"/>
              <a:buFont typeface="Arial" panose="020B0604020202020204" pitchFamily="34" charset="0"/>
              <a:buNone/>
              <a:defRPr sz="2600" b="1" i="0" cap="none">
                <a:solidFill>
                  <a:schemeClr val="tx2">
                    <a:lumMod val="75000"/>
                  </a:schemeClr>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00.</a:t>
            </a:r>
            <a:endParaRPr lang="en-GB" dirty="0"/>
          </a:p>
        </p:txBody>
      </p:sp>
      <p:sp>
        <p:nvSpPr>
          <p:cNvPr id="28" name="Text Placeholder 9">
            <a:extLst>
              <a:ext uri="{FF2B5EF4-FFF2-40B4-BE49-F238E27FC236}">
                <a16:creationId xmlns:a16="http://schemas.microsoft.com/office/drawing/2014/main" id="{89CA9183-3C73-6F49-AF2D-D2BBE064520F}"/>
              </a:ext>
            </a:extLst>
          </p:cNvPr>
          <p:cNvSpPr>
            <a:spLocks noGrp="1"/>
          </p:cNvSpPr>
          <p:nvPr>
            <p:ph type="body" sz="quarter" idx="75" hasCustomPrompt="1"/>
          </p:nvPr>
        </p:nvSpPr>
        <p:spPr>
          <a:xfrm rot="16200000">
            <a:off x="8652366" y="2875495"/>
            <a:ext cx="941832" cy="400110"/>
          </a:xfrm>
          <a:prstGeom prst="rect">
            <a:avLst/>
          </a:prstGeom>
        </p:spPr>
        <p:txBody>
          <a:bodyPr wrap="square" lIns="0" tIns="0" rIns="0" bIns="0" anchor="b" anchorCtr="0">
            <a:spAutoFit/>
          </a:bodyPr>
          <a:lstStyle>
            <a:lvl1pPr marL="0" indent="0" algn="ctr">
              <a:spcBef>
                <a:spcPts val="0"/>
              </a:spcBef>
              <a:spcAft>
                <a:spcPts val="0"/>
              </a:spcAft>
              <a:buClr>
                <a:schemeClr val="accent2"/>
              </a:buClr>
              <a:buSzPct val="100000"/>
              <a:buFont typeface="Arial" panose="020B0604020202020204" pitchFamily="34" charset="0"/>
              <a:buNone/>
              <a:defRPr sz="2600" b="1" i="0" cap="none">
                <a:solidFill>
                  <a:schemeClr val="bg2">
                    <a:lumMod val="75000"/>
                  </a:schemeClr>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00.</a:t>
            </a:r>
            <a:endParaRPr lang="en-GB" dirty="0"/>
          </a:p>
        </p:txBody>
      </p:sp>
      <p:sp>
        <p:nvSpPr>
          <p:cNvPr id="29" name="Text Placeholder 9">
            <a:extLst>
              <a:ext uri="{FF2B5EF4-FFF2-40B4-BE49-F238E27FC236}">
                <a16:creationId xmlns:a16="http://schemas.microsoft.com/office/drawing/2014/main" id="{57448E49-550F-8441-AE35-ECC06A76A945}"/>
              </a:ext>
            </a:extLst>
          </p:cNvPr>
          <p:cNvSpPr>
            <a:spLocks noGrp="1"/>
          </p:cNvSpPr>
          <p:nvPr>
            <p:ph type="body" sz="quarter" idx="76" hasCustomPrompt="1"/>
          </p:nvPr>
        </p:nvSpPr>
        <p:spPr>
          <a:xfrm rot="16200000">
            <a:off x="8652366" y="3954497"/>
            <a:ext cx="941832" cy="400110"/>
          </a:xfrm>
          <a:prstGeom prst="rect">
            <a:avLst/>
          </a:prstGeom>
        </p:spPr>
        <p:txBody>
          <a:bodyPr wrap="square" lIns="0" tIns="0" rIns="0" bIns="0" anchor="b" anchorCtr="0">
            <a:spAutoFit/>
          </a:bodyPr>
          <a:lstStyle>
            <a:lvl1pPr marL="0" indent="0" algn="ctr">
              <a:spcBef>
                <a:spcPts val="0"/>
              </a:spcBef>
              <a:spcAft>
                <a:spcPts val="0"/>
              </a:spcAft>
              <a:buClr>
                <a:schemeClr val="accent2"/>
              </a:buClr>
              <a:buSzPct val="100000"/>
              <a:buFont typeface="Arial" panose="020B0604020202020204" pitchFamily="34" charset="0"/>
              <a:buNone/>
              <a:defRPr sz="2600" b="1" i="0" cap="none">
                <a:solidFill>
                  <a:schemeClr val="bg2"/>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00.</a:t>
            </a:r>
            <a:endParaRPr lang="en-GB" dirty="0"/>
          </a:p>
        </p:txBody>
      </p:sp>
      <p:sp>
        <p:nvSpPr>
          <p:cNvPr id="30" name="Text Placeholder 9">
            <a:extLst>
              <a:ext uri="{FF2B5EF4-FFF2-40B4-BE49-F238E27FC236}">
                <a16:creationId xmlns:a16="http://schemas.microsoft.com/office/drawing/2014/main" id="{E40B4AC5-7C72-814E-8885-B1032E4D4063}"/>
              </a:ext>
            </a:extLst>
          </p:cNvPr>
          <p:cNvSpPr>
            <a:spLocks noGrp="1"/>
          </p:cNvSpPr>
          <p:nvPr>
            <p:ph type="body" sz="quarter" idx="77" hasCustomPrompt="1"/>
          </p:nvPr>
        </p:nvSpPr>
        <p:spPr>
          <a:xfrm rot="16200000">
            <a:off x="8652366" y="5033500"/>
            <a:ext cx="941832" cy="400110"/>
          </a:xfrm>
          <a:prstGeom prst="rect">
            <a:avLst/>
          </a:prstGeom>
        </p:spPr>
        <p:txBody>
          <a:bodyPr wrap="square" lIns="0" tIns="0" rIns="0" bIns="0" anchor="b" anchorCtr="0">
            <a:spAutoFit/>
          </a:bodyPr>
          <a:lstStyle>
            <a:lvl1pPr marL="0" indent="0" algn="ctr">
              <a:spcBef>
                <a:spcPts val="0"/>
              </a:spcBef>
              <a:spcAft>
                <a:spcPts val="0"/>
              </a:spcAft>
              <a:buClr>
                <a:schemeClr val="accent2"/>
              </a:buClr>
              <a:buSzPct val="100000"/>
              <a:buFont typeface="Arial" panose="020B0604020202020204" pitchFamily="34" charset="0"/>
              <a:buNone/>
              <a:defRPr sz="2600" b="1" i="0" cap="none">
                <a:solidFill>
                  <a:schemeClr val="accent3"/>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00.</a:t>
            </a:r>
            <a:endParaRPr lang="en-GB" dirty="0"/>
          </a:p>
        </p:txBody>
      </p:sp>
      <p:sp>
        <p:nvSpPr>
          <p:cNvPr id="34" name="Text Placeholder 9">
            <a:extLst>
              <a:ext uri="{FF2B5EF4-FFF2-40B4-BE49-F238E27FC236}">
                <a16:creationId xmlns:a16="http://schemas.microsoft.com/office/drawing/2014/main" id="{EC23BD3E-E780-FD4C-9E5E-9012C816519F}"/>
              </a:ext>
            </a:extLst>
          </p:cNvPr>
          <p:cNvSpPr>
            <a:spLocks noGrp="1"/>
          </p:cNvSpPr>
          <p:nvPr>
            <p:ph type="body" sz="quarter" idx="78" hasCustomPrompt="1"/>
          </p:nvPr>
        </p:nvSpPr>
        <p:spPr>
          <a:xfrm>
            <a:off x="341768" y="4969683"/>
            <a:ext cx="1463040" cy="400110"/>
          </a:xfrm>
          <a:prstGeom prst="rect">
            <a:avLst/>
          </a:prstGeom>
        </p:spPr>
        <p:txBody>
          <a:bodyPr wrap="square" lIns="0" tIns="0" rIns="0" b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2600" b="1" i="0" cap="none">
                <a:solidFill>
                  <a:schemeClr val="accent3"/>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00.</a:t>
            </a:r>
            <a:endParaRPr lang="en-GB" dirty="0"/>
          </a:p>
        </p:txBody>
      </p:sp>
      <p:sp>
        <p:nvSpPr>
          <p:cNvPr id="35" name="Content Placeholder 2">
            <a:extLst>
              <a:ext uri="{FF2B5EF4-FFF2-40B4-BE49-F238E27FC236}">
                <a16:creationId xmlns:a16="http://schemas.microsoft.com/office/drawing/2014/main" id="{0BC64A81-F192-BB4B-B9D1-E0009FCD781F}"/>
              </a:ext>
            </a:extLst>
          </p:cNvPr>
          <p:cNvSpPr>
            <a:spLocks noGrp="1"/>
          </p:cNvSpPr>
          <p:nvPr>
            <p:ph idx="79" hasCustomPrompt="1"/>
          </p:nvPr>
        </p:nvSpPr>
        <p:spPr>
          <a:xfrm>
            <a:off x="341768" y="5350992"/>
            <a:ext cx="1463040" cy="307777"/>
          </a:xfrm>
          <a:prstGeom prst="rect">
            <a:avLst/>
          </a:prstGeom>
        </p:spPr>
        <p:txBody>
          <a:bodyPr lIns="0" rIns="0" anchor="t" anchorCtr="0">
            <a:spAutoFit/>
          </a:bodyPr>
          <a:lstStyle>
            <a:lvl1pPr marL="0" indent="0">
              <a:spcBef>
                <a:spcPts val="0"/>
              </a:spcBef>
              <a:spcAft>
                <a:spcPts val="0"/>
              </a:spcAft>
              <a:buNone/>
              <a:defRPr sz="1400" b="1">
                <a:solidFill>
                  <a:schemeClr val="accent3"/>
                </a:solidFill>
              </a:defRPr>
            </a:lvl1pPr>
            <a:lvl2pPr marL="444500" indent="-311150">
              <a:spcBef>
                <a:spcPts val="0"/>
              </a:spcBef>
              <a:spcAft>
                <a:spcPts val="0"/>
              </a:spcAft>
              <a:buClrTx/>
              <a:buSzPct val="100000"/>
              <a:buFont typeface="Arial" panose="020B0604020202020204" pitchFamily="34" charset="0"/>
              <a:buChar char="•"/>
              <a:tabLst/>
              <a:defRPr sz="1800">
                <a:solidFill>
                  <a:schemeClr val="tx1">
                    <a:lumMod val="65000"/>
                    <a:lumOff val="35000"/>
                  </a:schemeClr>
                </a:solidFill>
              </a:defRPr>
            </a:lvl2pPr>
            <a:lvl3pPr>
              <a:spcBef>
                <a:spcPts val="0"/>
              </a:spcBef>
              <a:spcAft>
                <a:spcPts val="0"/>
              </a:spcAft>
              <a:defRPr sz="18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70" name="Text Placeholder 9">
            <a:extLst>
              <a:ext uri="{FF2B5EF4-FFF2-40B4-BE49-F238E27FC236}">
                <a16:creationId xmlns:a16="http://schemas.microsoft.com/office/drawing/2014/main" id="{FCBF7380-41A6-FF42-85CE-B8863B44CF7D}"/>
              </a:ext>
            </a:extLst>
          </p:cNvPr>
          <p:cNvSpPr>
            <a:spLocks noGrp="1"/>
          </p:cNvSpPr>
          <p:nvPr userDrawn="1">
            <p:ph type="body" sz="quarter" idx="80" hasCustomPrompt="1"/>
          </p:nvPr>
        </p:nvSpPr>
        <p:spPr>
          <a:xfrm>
            <a:off x="1995519" y="4664804"/>
            <a:ext cx="1463040" cy="400110"/>
          </a:xfrm>
          <a:prstGeom prst="rect">
            <a:avLst/>
          </a:prstGeom>
        </p:spPr>
        <p:txBody>
          <a:bodyPr wrap="square" lIns="0" tIns="0" rIns="0" b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2600" b="1" i="0" cap="none">
                <a:solidFill>
                  <a:schemeClr val="bg2"/>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00.</a:t>
            </a:r>
            <a:endParaRPr lang="en-GB" dirty="0"/>
          </a:p>
        </p:txBody>
      </p:sp>
      <p:sp>
        <p:nvSpPr>
          <p:cNvPr id="71" name="Content Placeholder 2">
            <a:extLst>
              <a:ext uri="{FF2B5EF4-FFF2-40B4-BE49-F238E27FC236}">
                <a16:creationId xmlns:a16="http://schemas.microsoft.com/office/drawing/2014/main" id="{F3E13F73-00AD-E54D-8AD8-51C5B66E00D4}"/>
              </a:ext>
            </a:extLst>
          </p:cNvPr>
          <p:cNvSpPr>
            <a:spLocks noGrp="1"/>
          </p:cNvSpPr>
          <p:nvPr userDrawn="1">
            <p:ph idx="81" hasCustomPrompt="1"/>
          </p:nvPr>
        </p:nvSpPr>
        <p:spPr>
          <a:xfrm>
            <a:off x="1995519" y="5046113"/>
            <a:ext cx="1463040" cy="307777"/>
          </a:xfrm>
          <a:prstGeom prst="rect">
            <a:avLst/>
          </a:prstGeom>
        </p:spPr>
        <p:txBody>
          <a:bodyPr lIns="0" rIns="0" anchor="t" anchorCtr="0">
            <a:spAutoFit/>
          </a:bodyPr>
          <a:lstStyle>
            <a:lvl1pPr marL="0" indent="0">
              <a:spcBef>
                <a:spcPts val="0"/>
              </a:spcBef>
              <a:spcAft>
                <a:spcPts val="0"/>
              </a:spcAft>
              <a:buNone/>
              <a:defRPr sz="1400" b="1">
                <a:solidFill>
                  <a:schemeClr val="bg2"/>
                </a:solidFill>
              </a:defRPr>
            </a:lvl1pPr>
            <a:lvl2pPr marL="444500" indent="-311150">
              <a:spcBef>
                <a:spcPts val="0"/>
              </a:spcBef>
              <a:spcAft>
                <a:spcPts val="0"/>
              </a:spcAft>
              <a:buClrTx/>
              <a:buSzPct val="100000"/>
              <a:buFont typeface="Arial" panose="020B0604020202020204" pitchFamily="34" charset="0"/>
              <a:buChar char="•"/>
              <a:tabLst/>
              <a:defRPr sz="1800">
                <a:solidFill>
                  <a:schemeClr val="tx1">
                    <a:lumMod val="65000"/>
                    <a:lumOff val="35000"/>
                  </a:schemeClr>
                </a:solidFill>
              </a:defRPr>
            </a:lvl2pPr>
            <a:lvl3pPr>
              <a:spcBef>
                <a:spcPts val="0"/>
              </a:spcBef>
              <a:spcAft>
                <a:spcPts val="0"/>
              </a:spcAft>
              <a:defRPr sz="18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72" name="Text Placeholder 9">
            <a:extLst>
              <a:ext uri="{FF2B5EF4-FFF2-40B4-BE49-F238E27FC236}">
                <a16:creationId xmlns:a16="http://schemas.microsoft.com/office/drawing/2014/main" id="{740ADF87-ADD8-A14B-8DEE-3BA829264938}"/>
              </a:ext>
            </a:extLst>
          </p:cNvPr>
          <p:cNvSpPr>
            <a:spLocks noGrp="1"/>
          </p:cNvSpPr>
          <p:nvPr userDrawn="1">
            <p:ph type="body" sz="quarter" idx="82" hasCustomPrompt="1"/>
          </p:nvPr>
        </p:nvSpPr>
        <p:spPr>
          <a:xfrm>
            <a:off x="3653020" y="2296685"/>
            <a:ext cx="1463040" cy="400110"/>
          </a:xfrm>
          <a:prstGeom prst="rect">
            <a:avLst/>
          </a:prstGeom>
        </p:spPr>
        <p:txBody>
          <a:bodyPr wrap="square" lIns="0" tIns="0" rIns="0" b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2600" b="1" i="0" cap="none">
                <a:solidFill>
                  <a:schemeClr val="bg2">
                    <a:lumMod val="75000"/>
                  </a:schemeClr>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00.</a:t>
            </a:r>
            <a:endParaRPr lang="en-GB" dirty="0"/>
          </a:p>
        </p:txBody>
      </p:sp>
      <p:sp>
        <p:nvSpPr>
          <p:cNvPr id="73" name="Content Placeholder 2">
            <a:extLst>
              <a:ext uri="{FF2B5EF4-FFF2-40B4-BE49-F238E27FC236}">
                <a16:creationId xmlns:a16="http://schemas.microsoft.com/office/drawing/2014/main" id="{C90A072E-2A3D-CA4C-981C-A5D396591FF9}"/>
              </a:ext>
            </a:extLst>
          </p:cNvPr>
          <p:cNvSpPr>
            <a:spLocks noGrp="1"/>
          </p:cNvSpPr>
          <p:nvPr userDrawn="1">
            <p:ph idx="83" hasCustomPrompt="1"/>
          </p:nvPr>
        </p:nvSpPr>
        <p:spPr>
          <a:xfrm>
            <a:off x="3653020" y="2661695"/>
            <a:ext cx="1463040" cy="307777"/>
          </a:xfrm>
          <a:prstGeom prst="rect">
            <a:avLst/>
          </a:prstGeom>
        </p:spPr>
        <p:txBody>
          <a:bodyPr lIns="0" rIns="0" anchor="t" anchorCtr="0">
            <a:spAutoFit/>
          </a:bodyPr>
          <a:lstStyle>
            <a:lvl1pPr marL="0" indent="0">
              <a:spcBef>
                <a:spcPts val="0"/>
              </a:spcBef>
              <a:spcAft>
                <a:spcPts val="0"/>
              </a:spcAft>
              <a:buNone/>
              <a:defRPr sz="1400" b="1">
                <a:solidFill>
                  <a:schemeClr val="bg2">
                    <a:lumMod val="75000"/>
                  </a:schemeClr>
                </a:solidFill>
              </a:defRPr>
            </a:lvl1pPr>
            <a:lvl2pPr marL="444500" indent="-311150">
              <a:spcBef>
                <a:spcPts val="0"/>
              </a:spcBef>
              <a:spcAft>
                <a:spcPts val="0"/>
              </a:spcAft>
              <a:buClrTx/>
              <a:buSzPct val="100000"/>
              <a:buFont typeface="Arial" panose="020B0604020202020204" pitchFamily="34" charset="0"/>
              <a:buChar char="•"/>
              <a:tabLst/>
              <a:defRPr sz="1800">
                <a:solidFill>
                  <a:schemeClr val="tx1">
                    <a:lumMod val="65000"/>
                    <a:lumOff val="35000"/>
                  </a:schemeClr>
                </a:solidFill>
              </a:defRPr>
            </a:lvl2pPr>
            <a:lvl3pPr>
              <a:spcBef>
                <a:spcPts val="0"/>
              </a:spcBef>
              <a:spcAft>
                <a:spcPts val="0"/>
              </a:spcAft>
              <a:defRPr sz="18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74" name="Text Placeholder 9">
            <a:extLst>
              <a:ext uri="{FF2B5EF4-FFF2-40B4-BE49-F238E27FC236}">
                <a16:creationId xmlns:a16="http://schemas.microsoft.com/office/drawing/2014/main" id="{0CC631BB-E700-C44C-AF79-B37590CFE427}"/>
              </a:ext>
            </a:extLst>
          </p:cNvPr>
          <p:cNvSpPr>
            <a:spLocks noGrp="1"/>
          </p:cNvSpPr>
          <p:nvPr userDrawn="1">
            <p:ph type="body" sz="quarter" idx="84" hasCustomPrompt="1"/>
          </p:nvPr>
        </p:nvSpPr>
        <p:spPr>
          <a:xfrm>
            <a:off x="5306401" y="2015536"/>
            <a:ext cx="1463040" cy="400110"/>
          </a:xfrm>
          <a:prstGeom prst="rect">
            <a:avLst/>
          </a:prstGeom>
        </p:spPr>
        <p:txBody>
          <a:bodyPr wrap="square" lIns="0" tIns="0" rIns="0" b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2600" b="1" i="0" cap="none">
                <a:solidFill>
                  <a:schemeClr val="tx2">
                    <a:lumMod val="75000"/>
                  </a:schemeClr>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00.</a:t>
            </a:r>
            <a:endParaRPr lang="en-GB" dirty="0"/>
          </a:p>
        </p:txBody>
      </p:sp>
      <p:sp>
        <p:nvSpPr>
          <p:cNvPr id="75" name="Content Placeholder 2">
            <a:extLst>
              <a:ext uri="{FF2B5EF4-FFF2-40B4-BE49-F238E27FC236}">
                <a16:creationId xmlns:a16="http://schemas.microsoft.com/office/drawing/2014/main" id="{42E1C009-01F4-E04F-BB0B-079F302484B9}"/>
              </a:ext>
            </a:extLst>
          </p:cNvPr>
          <p:cNvSpPr>
            <a:spLocks noGrp="1"/>
          </p:cNvSpPr>
          <p:nvPr userDrawn="1">
            <p:ph idx="85" hasCustomPrompt="1"/>
          </p:nvPr>
        </p:nvSpPr>
        <p:spPr>
          <a:xfrm>
            <a:off x="5306401" y="2380546"/>
            <a:ext cx="1463040" cy="307777"/>
          </a:xfrm>
          <a:prstGeom prst="rect">
            <a:avLst/>
          </a:prstGeom>
        </p:spPr>
        <p:txBody>
          <a:bodyPr lIns="0" rIns="0" anchor="t" anchorCtr="0">
            <a:spAutoFit/>
          </a:bodyPr>
          <a:lstStyle>
            <a:lvl1pPr marL="0" indent="0">
              <a:spcBef>
                <a:spcPts val="0"/>
              </a:spcBef>
              <a:spcAft>
                <a:spcPts val="0"/>
              </a:spcAft>
              <a:buNone/>
              <a:defRPr sz="1400" b="1">
                <a:solidFill>
                  <a:schemeClr val="tx2">
                    <a:lumMod val="75000"/>
                  </a:schemeClr>
                </a:solidFill>
              </a:defRPr>
            </a:lvl1pPr>
            <a:lvl2pPr marL="444500" indent="-311150">
              <a:spcBef>
                <a:spcPts val="0"/>
              </a:spcBef>
              <a:spcAft>
                <a:spcPts val="0"/>
              </a:spcAft>
              <a:buClrTx/>
              <a:buSzPct val="100000"/>
              <a:buFont typeface="Arial" panose="020B0604020202020204" pitchFamily="34" charset="0"/>
              <a:buChar char="•"/>
              <a:tabLst/>
              <a:defRPr sz="1800">
                <a:solidFill>
                  <a:schemeClr val="tx1">
                    <a:lumMod val="65000"/>
                    <a:lumOff val="35000"/>
                  </a:schemeClr>
                </a:solidFill>
              </a:defRPr>
            </a:lvl2pPr>
            <a:lvl3pPr>
              <a:spcBef>
                <a:spcPts val="0"/>
              </a:spcBef>
              <a:spcAft>
                <a:spcPts val="0"/>
              </a:spcAft>
              <a:defRPr sz="18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76" name="Text Placeholder 9">
            <a:extLst>
              <a:ext uri="{FF2B5EF4-FFF2-40B4-BE49-F238E27FC236}">
                <a16:creationId xmlns:a16="http://schemas.microsoft.com/office/drawing/2014/main" id="{5255B9C6-31A2-F346-98E5-CF04DBC986AC}"/>
              </a:ext>
            </a:extLst>
          </p:cNvPr>
          <p:cNvSpPr>
            <a:spLocks noGrp="1"/>
          </p:cNvSpPr>
          <p:nvPr userDrawn="1">
            <p:ph type="body" sz="quarter" idx="86" hasCustomPrompt="1"/>
          </p:nvPr>
        </p:nvSpPr>
        <p:spPr>
          <a:xfrm>
            <a:off x="6964287" y="1735311"/>
            <a:ext cx="1463040" cy="400110"/>
          </a:xfrm>
          <a:prstGeom prst="rect">
            <a:avLst/>
          </a:prstGeom>
        </p:spPr>
        <p:txBody>
          <a:bodyPr wrap="square" lIns="0" tIns="0" rIns="0" b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2600" b="1" i="0" cap="none">
                <a:solidFill>
                  <a:schemeClr val="tx2"/>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00.</a:t>
            </a:r>
            <a:endParaRPr lang="en-GB" dirty="0"/>
          </a:p>
        </p:txBody>
      </p:sp>
      <p:sp>
        <p:nvSpPr>
          <p:cNvPr id="77" name="Content Placeholder 2">
            <a:extLst>
              <a:ext uri="{FF2B5EF4-FFF2-40B4-BE49-F238E27FC236}">
                <a16:creationId xmlns:a16="http://schemas.microsoft.com/office/drawing/2014/main" id="{37BE25DA-37B1-6C48-B2CF-7DD1ED775C35}"/>
              </a:ext>
            </a:extLst>
          </p:cNvPr>
          <p:cNvSpPr>
            <a:spLocks noGrp="1"/>
          </p:cNvSpPr>
          <p:nvPr userDrawn="1">
            <p:ph idx="87" hasCustomPrompt="1"/>
          </p:nvPr>
        </p:nvSpPr>
        <p:spPr>
          <a:xfrm>
            <a:off x="6964287" y="2100321"/>
            <a:ext cx="1463040" cy="307777"/>
          </a:xfrm>
          <a:prstGeom prst="rect">
            <a:avLst/>
          </a:prstGeom>
        </p:spPr>
        <p:txBody>
          <a:bodyPr lIns="0" rIns="0" anchor="t" anchorCtr="0">
            <a:spAutoFit/>
          </a:bodyPr>
          <a:lstStyle>
            <a:lvl1pPr marL="0" indent="0">
              <a:spcBef>
                <a:spcPts val="0"/>
              </a:spcBef>
              <a:spcAft>
                <a:spcPts val="0"/>
              </a:spcAft>
              <a:buNone/>
              <a:defRPr sz="1400" b="1">
                <a:solidFill>
                  <a:schemeClr val="tx2"/>
                </a:solidFill>
              </a:defRPr>
            </a:lvl1pPr>
            <a:lvl2pPr marL="444500" indent="-311150">
              <a:spcBef>
                <a:spcPts val="0"/>
              </a:spcBef>
              <a:spcAft>
                <a:spcPts val="0"/>
              </a:spcAft>
              <a:buClrTx/>
              <a:buSzPct val="100000"/>
              <a:buFont typeface="Arial" panose="020B0604020202020204" pitchFamily="34" charset="0"/>
              <a:buChar char="•"/>
              <a:tabLst/>
              <a:defRPr sz="1800">
                <a:solidFill>
                  <a:schemeClr val="tx1">
                    <a:lumMod val="65000"/>
                    <a:lumOff val="35000"/>
                  </a:schemeClr>
                </a:solidFill>
              </a:defRPr>
            </a:lvl2pPr>
            <a:lvl3pPr>
              <a:spcBef>
                <a:spcPts val="0"/>
              </a:spcBef>
              <a:spcAft>
                <a:spcPts val="0"/>
              </a:spcAft>
              <a:defRPr sz="18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Tree>
    <p:extLst>
      <p:ext uri="{BB962C8B-B14F-4D97-AF65-F5344CB8AC3E}">
        <p14:creationId xmlns:p14="http://schemas.microsoft.com/office/powerpoint/2010/main" val="31380914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2_1 column">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en-GB" smtClean="0"/>
              <a:pPr/>
              <a:t>‹#›</a:t>
            </a:fld>
            <a:r>
              <a:rPr lang="en-GB"/>
              <a:t> ‒ </a:t>
            </a:r>
            <a:endParaRPr lang="en-GB" dirty="0"/>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336224"/>
            <a:ext cx="3220946" cy="492443"/>
          </a:xfrm>
          <a:solidFill>
            <a:schemeClr val="tx1">
              <a:lumMod val="65000"/>
              <a:lumOff val="35000"/>
            </a:schemeClr>
          </a:solidFill>
        </p:spPr>
        <p:txBody>
          <a:bodyPr wrap="none" lIns="73152" rIns="73152" anchor="ctr" anchorCtr="0"/>
          <a:lstStyle>
            <a:lvl1pPr>
              <a:lnSpc>
                <a:spcPct val="100000"/>
              </a:lnSpc>
              <a:defRPr sz="2600" b="1" cap="none" spc="0">
                <a:solidFill>
                  <a:schemeClr val="bg1"/>
                </a:solidFill>
              </a:defRPr>
            </a:lvl1pPr>
          </a:lstStyle>
          <a:p>
            <a:r>
              <a:rPr lang="fr-FR" dirty="0" err="1"/>
              <a:t>Title</a:t>
            </a:r>
            <a:r>
              <a:rPr lang="fr-FR" dirty="0"/>
              <a:t> of the slide</a:t>
            </a:r>
          </a:p>
        </p:txBody>
      </p:sp>
      <p:sp>
        <p:nvSpPr>
          <p:cNvPr id="11" name="Content Placeholder 2">
            <a:extLst>
              <a:ext uri="{FF2B5EF4-FFF2-40B4-BE49-F238E27FC236}">
                <a16:creationId xmlns:a16="http://schemas.microsoft.com/office/drawing/2014/main" id="{866CF0FD-A7EE-3444-B686-58885AF0F9C7}"/>
              </a:ext>
            </a:extLst>
          </p:cNvPr>
          <p:cNvSpPr>
            <a:spLocks noGrp="1"/>
          </p:cNvSpPr>
          <p:nvPr>
            <p:ph idx="1" hasCustomPrompt="1"/>
          </p:nvPr>
        </p:nvSpPr>
        <p:spPr>
          <a:xfrm>
            <a:off x="404786" y="1371987"/>
            <a:ext cx="11384280" cy="4397381"/>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140510003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1_1 column">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srgbClr val="2F469C">
                    <a:lumMod val="75000"/>
                  </a:srgbClr>
                </a:solidFill>
                <a:effectLst/>
                <a:uLnTx/>
                <a:uFillTx/>
                <a:latin typeface="Arial Black"/>
                <a:ea typeface="+mn-ea"/>
                <a:cs typeface="+mn-cs"/>
              </a:rPr>
              <a:t> ‒ </a:t>
            </a:r>
            <a:endPar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endParaRPr>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336224"/>
            <a:ext cx="3220946" cy="492443"/>
          </a:xfrm>
          <a:solidFill>
            <a:schemeClr val="tx1">
              <a:lumMod val="65000"/>
              <a:lumOff val="35000"/>
            </a:schemeClr>
          </a:solidFill>
        </p:spPr>
        <p:txBody>
          <a:bodyPr wrap="none" lIns="73152" rIns="73152" anchor="ctr" anchorCtr="0"/>
          <a:lstStyle>
            <a:lvl1pPr>
              <a:lnSpc>
                <a:spcPct val="100000"/>
              </a:lnSpc>
              <a:defRPr sz="2600" b="1" cap="none" spc="0">
                <a:solidFill>
                  <a:schemeClr val="bg1"/>
                </a:solidFill>
              </a:defRPr>
            </a:lvl1pPr>
          </a:lstStyle>
          <a:p>
            <a:r>
              <a:rPr lang="fr-FR" dirty="0" err="1"/>
              <a:t>Title</a:t>
            </a:r>
            <a:r>
              <a:rPr lang="fr-FR" dirty="0"/>
              <a:t> of the slide</a:t>
            </a:r>
          </a:p>
        </p:txBody>
      </p:sp>
      <p:sp>
        <p:nvSpPr>
          <p:cNvPr id="9" name="Content Placeholder 2">
            <a:extLst>
              <a:ext uri="{FF2B5EF4-FFF2-40B4-BE49-F238E27FC236}">
                <a16:creationId xmlns:a16="http://schemas.microsoft.com/office/drawing/2014/main" id="{A7C35ECF-C443-0449-B2CD-7E8A878E9825}"/>
              </a:ext>
            </a:extLst>
          </p:cNvPr>
          <p:cNvSpPr>
            <a:spLocks noGrp="1"/>
          </p:cNvSpPr>
          <p:nvPr>
            <p:ph idx="1" hasCustomPrompt="1"/>
          </p:nvPr>
        </p:nvSpPr>
        <p:spPr>
          <a:xfrm>
            <a:off x="404786" y="1785503"/>
            <a:ext cx="11384280"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10" name="Text Placeholder 2">
            <a:extLst>
              <a:ext uri="{FF2B5EF4-FFF2-40B4-BE49-F238E27FC236}">
                <a16:creationId xmlns:a16="http://schemas.microsoft.com/office/drawing/2014/main" id="{F5F8BE73-2D4A-E54C-9DF2-E1E9965821EA}"/>
              </a:ext>
            </a:extLst>
          </p:cNvPr>
          <p:cNvSpPr>
            <a:spLocks noGrp="1"/>
          </p:cNvSpPr>
          <p:nvPr>
            <p:ph type="body" sz="quarter" idx="15" hasCustomPrompt="1"/>
          </p:nvPr>
        </p:nvSpPr>
        <p:spPr>
          <a:xfrm>
            <a:off x="404785" y="1368493"/>
            <a:ext cx="11384280"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Tree>
    <p:extLst>
      <p:ext uri="{BB962C8B-B14F-4D97-AF65-F5344CB8AC3E}">
        <p14:creationId xmlns:p14="http://schemas.microsoft.com/office/powerpoint/2010/main" val="156311717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34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0" name="Espace réservé pour une image  14">
            <a:extLst>
              <a:ext uri="{FF2B5EF4-FFF2-40B4-BE49-F238E27FC236}">
                <a16:creationId xmlns:a16="http://schemas.microsoft.com/office/drawing/2014/main" id="{F49EE7E2-D40C-6545-A6B9-E549D193E67A}"/>
              </a:ext>
            </a:extLst>
          </p:cNvPr>
          <p:cNvSpPr>
            <a:spLocks noGrp="1"/>
          </p:cNvSpPr>
          <p:nvPr>
            <p:ph type="pic" sz="quarter" idx="13" hasCustomPrompt="1"/>
          </p:nvPr>
        </p:nvSpPr>
        <p:spPr>
          <a:xfrm>
            <a:off x="8250936" y="1364488"/>
            <a:ext cx="3941064" cy="4325112"/>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9" name="Titre 7">
            <a:extLst>
              <a:ext uri="{FF2B5EF4-FFF2-40B4-BE49-F238E27FC236}">
                <a16:creationId xmlns:a16="http://schemas.microsoft.com/office/drawing/2014/main" id="{8A632EEF-3933-3B47-9B45-5FE4645AC478}"/>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7" name="Content Placeholder 2">
            <a:extLst>
              <a:ext uri="{FF2B5EF4-FFF2-40B4-BE49-F238E27FC236}">
                <a16:creationId xmlns:a16="http://schemas.microsoft.com/office/drawing/2014/main" id="{132E91D7-AC96-0B49-954E-2DAFE606F3A9}"/>
              </a:ext>
            </a:extLst>
          </p:cNvPr>
          <p:cNvSpPr>
            <a:spLocks noGrp="1"/>
          </p:cNvSpPr>
          <p:nvPr>
            <p:ph idx="21" hasCustomPrompt="1"/>
          </p:nvPr>
        </p:nvSpPr>
        <p:spPr>
          <a:xfrm>
            <a:off x="404786" y="1369867"/>
            <a:ext cx="7205472"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27247352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34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0" name="Espace réservé pour une image  14">
            <a:extLst>
              <a:ext uri="{FF2B5EF4-FFF2-40B4-BE49-F238E27FC236}">
                <a16:creationId xmlns:a16="http://schemas.microsoft.com/office/drawing/2014/main" id="{F49EE7E2-D40C-6545-A6B9-E549D193E67A}"/>
              </a:ext>
            </a:extLst>
          </p:cNvPr>
          <p:cNvSpPr>
            <a:spLocks noGrp="1"/>
          </p:cNvSpPr>
          <p:nvPr>
            <p:ph type="pic" sz="quarter" idx="13" hasCustomPrompt="1"/>
          </p:nvPr>
        </p:nvSpPr>
        <p:spPr>
          <a:xfrm>
            <a:off x="8250936" y="1364488"/>
            <a:ext cx="3941064" cy="4325112"/>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9" name="Titre 7">
            <a:extLst>
              <a:ext uri="{FF2B5EF4-FFF2-40B4-BE49-F238E27FC236}">
                <a16:creationId xmlns:a16="http://schemas.microsoft.com/office/drawing/2014/main" id="{8A632EEF-3933-3B47-9B45-5FE4645AC478}"/>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8" name="Content Placeholder 2">
            <a:extLst>
              <a:ext uri="{FF2B5EF4-FFF2-40B4-BE49-F238E27FC236}">
                <a16:creationId xmlns:a16="http://schemas.microsoft.com/office/drawing/2014/main" id="{E08E59F6-D20D-EC43-8F97-30530849D348}"/>
              </a:ext>
            </a:extLst>
          </p:cNvPr>
          <p:cNvSpPr>
            <a:spLocks noGrp="1"/>
          </p:cNvSpPr>
          <p:nvPr>
            <p:ph idx="1" hasCustomPrompt="1"/>
          </p:nvPr>
        </p:nvSpPr>
        <p:spPr>
          <a:xfrm>
            <a:off x="404786" y="1785503"/>
            <a:ext cx="7205472"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11" name="Text Placeholder 2">
            <a:extLst>
              <a:ext uri="{FF2B5EF4-FFF2-40B4-BE49-F238E27FC236}">
                <a16:creationId xmlns:a16="http://schemas.microsoft.com/office/drawing/2014/main" id="{0841EF0E-5CF4-C147-AC50-FDB903770DBD}"/>
              </a:ext>
            </a:extLst>
          </p:cNvPr>
          <p:cNvSpPr>
            <a:spLocks noGrp="1"/>
          </p:cNvSpPr>
          <p:nvPr>
            <p:ph type="body" sz="quarter" idx="21" hasCustomPrompt="1"/>
          </p:nvPr>
        </p:nvSpPr>
        <p:spPr>
          <a:xfrm>
            <a:off x="404785" y="1368493"/>
            <a:ext cx="7205472"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Tree>
    <p:extLst>
      <p:ext uri="{BB962C8B-B14F-4D97-AF65-F5344CB8AC3E}">
        <p14:creationId xmlns:p14="http://schemas.microsoft.com/office/powerpoint/2010/main" val="289360989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34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9" name="Titre 7">
            <a:extLst>
              <a:ext uri="{FF2B5EF4-FFF2-40B4-BE49-F238E27FC236}">
                <a16:creationId xmlns:a16="http://schemas.microsoft.com/office/drawing/2014/main" id="{8A632EEF-3933-3B47-9B45-5FE4645AC478}"/>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11" name="Text Placeholder 2">
            <a:extLst>
              <a:ext uri="{FF2B5EF4-FFF2-40B4-BE49-F238E27FC236}">
                <a16:creationId xmlns:a16="http://schemas.microsoft.com/office/drawing/2014/main" id="{0841EF0E-5CF4-C147-AC50-FDB903770DBD}"/>
              </a:ext>
            </a:extLst>
          </p:cNvPr>
          <p:cNvSpPr>
            <a:spLocks noGrp="1"/>
          </p:cNvSpPr>
          <p:nvPr>
            <p:ph type="body" sz="quarter" idx="21" hasCustomPrompt="1"/>
          </p:nvPr>
        </p:nvSpPr>
        <p:spPr>
          <a:xfrm>
            <a:off x="404785" y="1368493"/>
            <a:ext cx="5321808" cy="338554"/>
          </a:xfrm>
          <a:prstGeom prst="rect">
            <a:avLst/>
          </a:prstGeom>
        </p:spPr>
        <p:txBody>
          <a:bodyPr lIns="73152" rIns="73152">
            <a:spAutoFit/>
          </a:bodyPr>
          <a:lstStyle>
            <a:lvl1pPr marL="0" indent="0">
              <a:spcBef>
                <a:spcPts val="0"/>
              </a:spcBef>
              <a:spcAft>
                <a:spcPts val="0"/>
              </a:spcAft>
              <a:buNone/>
              <a:defRPr sz="1600" b="1">
                <a:solidFill>
                  <a:schemeClr val="bg2"/>
                </a:solidFill>
              </a:defRPr>
            </a:lvl1pPr>
          </a:lstStyle>
          <a:p>
            <a:r>
              <a:rPr lang="en-US" dirty="0"/>
              <a:t>Paragraph header</a:t>
            </a:r>
          </a:p>
        </p:txBody>
      </p:sp>
      <p:sp>
        <p:nvSpPr>
          <p:cNvPr id="14" name="Text Placeholder 2">
            <a:extLst>
              <a:ext uri="{FF2B5EF4-FFF2-40B4-BE49-F238E27FC236}">
                <a16:creationId xmlns:a16="http://schemas.microsoft.com/office/drawing/2014/main" id="{6E24CA41-DC1E-0443-B97C-5BA9B63F120C}"/>
              </a:ext>
            </a:extLst>
          </p:cNvPr>
          <p:cNvSpPr>
            <a:spLocks noGrp="1"/>
          </p:cNvSpPr>
          <p:nvPr>
            <p:ph type="body" sz="quarter" idx="23" hasCustomPrompt="1"/>
          </p:nvPr>
        </p:nvSpPr>
        <p:spPr>
          <a:xfrm>
            <a:off x="6465406" y="1368493"/>
            <a:ext cx="5321808" cy="338554"/>
          </a:xfrm>
          <a:prstGeom prst="rect">
            <a:avLst/>
          </a:prstGeom>
        </p:spPr>
        <p:txBody>
          <a:bodyPr lIns="73152" rIns="73152">
            <a:spAutoFit/>
          </a:bodyPr>
          <a:lstStyle>
            <a:lvl1pPr marL="0" indent="0">
              <a:spcBef>
                <a:spcPts val="0"/>
              </a:spcBef>
              <a:spcAft>
                <a:spcPts val="0"/>
              </a:spcAft>
              <a:buNone/>
              <a:defRPr sz="1600" b="1">
                <a:solidFill>
                  <a:schemeClr val="bg2"/>
                </a:solidFill>
              </a:defRPr>
            </a:lvl1pPr>
          </a:lstStyle>
          <a:p>
            <a:r>
              <a:rPr lang="en-US" dirty="0"/>
              <a:t>Paragraph header</a:t>
            </a:r>
          </a:p>
        </p:txBody>
      </p:sp>
      <p:cxnSp>
        <p:nvCxnSpPr>
          <p:cNvPr id="15" name="Straight Connector 35">
            <a:extLst>
              <a:ext uri="{FF2B5EF4-FFF2-40B4-BE49-F238E27FC236}">
                <a16:creationId xmlns:a16="http://schemas.microsoft.com/office/drawing/2014/main" id="{2227B915-E775-334D-B013-89D922A44D3F}"/>
              </a:ext>
            </a:extLst>
          </p:cNvPr>
          <p:cNvCxnSpPr>
            <a:cxnSpLocks/>
          </p:cNvCxnSpPr>
          <p:nvPr userDrawn="1"/>
        </p:nvCxnSpPr>
        <p:spPr>
          <a:xfrm flipV="1">
            <a:off x="6095998" y="1808820"/>
            <a:ext cx="0" cy="386808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9">
            <a:extLst>
              <a:ext uri="{FF2B5EF4-FFF2-40B4-BE49-F238E27FC236}">
                <a16:creationId xmlns:a16="http://schemas.microsoft.com/office/drawing/2014/main" id="{51B031C6-70D7-2944-B228-AAE89CEA5341}"/>
              </a:ext>
            </a:extLst>
          </p:cNvPr>
          <p:cNvSpPr>
            <a:spLocks noGrp="1"/>
          </p:cNvSpPr>
          <p:nvPr>
            <p:ph type="body" sz="quarter" idx="64" hasCustomPrompt="1"/>
          </p:nvPr>
        </p:nvSpPr>
        <p:spPr>
          <a:xfrm>
            <a:off x="404785" y="2489548"/>
            <a:ext cx="5321808" cy="954107"/>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8" name="Text Placeholder 9">
            <a:extLst>
              <a:ext uri="{FF2B5EF4-FFF2-40B4-BE49-F238E27FC236}">
                <a16:creationId xmlns:a16="http://schemas.microsoft.com/office/drawing/2014/main" id="{F40E2F3C-234E-1D49-A7C2-31CA4F2C9DED}"/>
              </a:ext>
            </a:extLst>
          </p:cNvPr>
          <p:cNvSpPr>
            <a:spLocks noGrp="1"/>
          </p:cNvSpPr>
          <p:nvPr>
            <p:ph type="body" sz="quarter" idx="65" hasCustomPrompt="1"/>
          </p:nvPr>
        </p:nvSpPr>
        <p:spPr>
          <a:xfrm>
            <a:off x="6465406" y="2489548"/>
            <a:ext cx="5321808" cy="954107"/>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375217392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cover 6">
    <p:bg>
      <p:bgPr>
        <a:gradFill>
          <a:gsLst>
            <a:gs pos="50000">
              <a:schemeClr val="bg2"/>
            </a:gs>
            <a:gs pos="100000">
              <a:schemeClr val="bg2">
                <a:lumMod val="50000"/>
              </a:schemeClr>
            </a:gs>
            <a:gs pos="0">
              <a:schemeClr val="bg2">
                <a:lumMod val="50000"/>
              </a:schemeClr>
            </a:gs>
          </a:gsLst>
          <a:lin ang="2700000" scaled="0"/>
        </a:gradFill>
        <a:effectLst/>
      </p:bgPr>
    </p:bg>
    <p:spTree>
      <p:nvGrpSpPr>
        <p:cNvPr id="1" name=""/>
        <p:cNvGrpSpPr/>
        <p:nvPr/>
      </p:nvGrpSpPr>
      <p:grpSpPr>
        <a:xfrm>
          <a:off x="0" y="0"/>
          <a:ext cx="0" cy="0"/>
          <a:chOff x="0" y="0"/>
          <a:chExt cx="0" cy="0"/>
        </a:xfrm>
      </p:grpSpPr>
      <p:sp>
        <p:nvSpPr>
          <p:cNvPr id="30" name="Espace réservé pour une image  14">
            <a:extLst>
              <a:ext uri="{FF2B5EF4-FFF2-40B4-BE49-F238E27FC236}">
                <a16:creationId xmlns:a16="http://schemas.microsoft.com/office/drawing/2014/main" id="{FF85E76D-8383-2A4D-A3D2-888C25D31D22}"/>
              </a:ext>
            </a:extLst>
          </p:cNvPr>
          <p:cNvSpPr>
            <a:spLocks noGrp="1"/>
          </p:cNvSpPr>
          <p:nvPr>
            <p:ph type="pic" sz="quarter" idx="15" hasCustomPrompt="1"/>
          </p:nvPr>
        </p:nvSpPr>
        <p:spPr>
          <a:xfrm>
            <a:off x="0" y="0"/>
            <a:ext cx="4043363"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07991" y="2164461"/>
            <a:ext cx="7278275" cy="461665"/>
          </a:xfrm>
          <a:prstGeom prst="rect">
            <a:avLst/>
          </a:prstGeom>
        </p:spPr>
        <p:txBody>
          <a:bodyPr wrap="square" lIns="108000" rIns="109728">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07991" y="4434840"/>
            <a:ext cx="293785" cy="215444"/>
          </a:xfrm>
          <a:prstGeom prst="rect">
            <a:avLst/>
          </a:prstGeom>
        </p:spPr>
        <p:txBody>
          <a:bodyPr wrap="none" lIns="108000" tIns="0" rIns="182880" bIns="0">
            <a:spAutoFit/>
          </a:bodyPr>
          <a:lstStyle>
            <a:lvl1pPr>
              <a:defRPr sz="1400">
                <a:solidFill>
                  <a:schemeClr val="bg1"/>
                </a:solidFill>
              </a:defRPr>
            </a:lvl1pPr>
          </a:lstStyle>
          <a:p>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7991" y="530351"/>
            <a:ext cx="7278274" cy="1645920"/>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a:t>TITLE OF </a:t>
            </a:r>
            <a:br>
              <a:rPr lang="en-GB" dirty="0"/>
            </a:br>
            <a:r>
              <a:rPr lang="en-GB" dirty="0"/>
              <a:t>THE SLIDE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7991" y="4023360"/>
            <a:ext cx="2487168" cy="402336"/>
          </a:xfrm>
          <a:prstGeom prst="rect">
            <a:avLst/>
          </a:prstGeom>
        </p:spPr>
        <p:txBody>
          <a:bodyPr wrap="none" lIns="10800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55" name="Group 54">
            <a:extLst>
              <a:ext uri="{FF2B5EF4-FFF2-40B4-BE49-F238E27FC236}">
                <a16:creationId xmlns:a16="http://schemas.microsoft.com/office/drawing/2014/main" id="{598ED542-075D-F94D-BC48-4558C4D690DB}"/>
              </a:ext>
            </a:extLst>
          </p:cNvPr>
          <p:cNvGrpSpPr>
            <a:grpSpLocks noChangeAspect="1"/>
          </p:cNvGrpSpPr>
          <p:nvPr userDrawn="1"/>
        </p:nvGrpSpPr>
        <p:grpSpPr>
          <a:xfrm>
            <a:off x="10623167" y="5407578"/>
            <a:ext cx="909437" cy="829710"/>
            <a:chOff x="11309880" y="6178130"/>
            <a:chExt cx="490427" cy="447433"/>
          </a:xfrm>
        </p:grpSpPr>
        <p:sp>
          <p:nvSpPr>
            <p:cNvPr id="56" name="Freeform: Shape 6">
              <a:extLst>
                <a:ext uri="{FF2B5EF4-FFF2-40B4-BE49-F238E27FC236}">
                  <a16:creationId xmlns:a16="http://schemas.microsoft.com/office/drawing/2014/main" id="{C6EB565E-1D6F-394C-B184-77578C986A90}"/>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a:p>
          </p:txBody>
        </p:sp>
        <p:sp>
          <p:nvSpPr>
            <p:cNvPr id="57" name="Freeform: Shape 8">
              <a:extLst>
                <a:ext uri="{FF2B5EF4-FFF2-40B4-BE49-F238E27FC236}">
                  <a16:creationId xmlns:a16="http://schemas.microsoft.com/office/drawing/2014/main" id="{34668AF0-94B9-1A41-9212-258400943C7F}"/>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a:p>
          </p:txBody>
        </p:sp>
        <p:sp>
          <p:nvSpPr>
            <p:cNvPr id="58" name="Freeform: Shape 11">
              <a:extLst>
                <a:ext uri="{FF2B5EF4-FFF2-40B4-BE49-F238E27FC236}">
                  <a16:creationId xmlns:a16="http://schemas.microsoft.com/office/drawing/2014/main" id="{CA272150-1C68-FF44-BBE4-6872DD28A790}"/>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a:p>
          </p:txBody>
        </p:sp>
        <p:sp>
          <p:nvSpPr>
            <p:cNvPr id="59" name="Freeform: Shape 12">
              <a:extLst>
                <a:ext uri="{FF2B5EF4-FFF2-40B4-BE49-F238E27FC236}">
                  <a16:creationId xmlns:a16="http://schemas.microsoft.com/office/drawing/2014/main" id="{15737030-AED0-514F-B21E-D3D6901750CA}"/>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a:p>
          </p:txBody>
        </p:sp>
        <p:sp>
          <p:nvSpPr>
            <p:cNvPr id="60" name="Freeform: Shape 13">
              <a:extLst>
                <a:ext uri="{FF2B5EF4-FFF2-40B4-BE49-F238E27FC236}">
                  <a16:creationId xmlns:a16="http://schemas.microsoft.com/office/drawing/2014/main" id="{1AEDE1B0-388C-2041-A787-8D2A2504E709}"/>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a:p>
          </p:txBody>
        </p:sp>
        <p:sp>
          <p:nvSpPr>
            <p:cNvPr id="61" name="Freeform: Shape 14">
              <a:extLst>
                <a:ext uri="{FF2B5EF4-FFF2-40B4-BE49-F238E27FC236}">
                  <a16:creationId xmlns:a16="http://schemas.microsoft.com/office/drawing/2014/main" id="{FA3C4AD9-7CB1-714A-802A-B8C73C688902}"/>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a:p>
          </p:txBody>
        </p:sp>
        <p:sp>
          <p:nvSpPr>
            <p:cNvPr id="62" name="Freeform: Shape 15">
              <a:extLst>
                <a:ext uri="{FF2B5EF4-FFF2-40B4-BE49-F238E27FC236}">
                  <a16:creationId xmlns:a16="http://schemas.microsoft.com/office/drawing/2014/main" id="{E8F79D5D-0C3F-1342-89BF-FB29617BF0BD}"/>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a:p>
          </p:txBody>
        </p:sp>
        <p:sp>
          <p:nvSpPr>
            <p:cNvPr id="63" name="Freeform: Shape 16">
              <a:extLst>
                <a:ext uri="{FF2B5EF4-FFF2-40B4-BE49-F238E27FC236}">
                  <a16:creationId xmlns:a16="http://schemas.microsoft.com/office/drawing/2014/main" id="{058DAA0C-B2DB-5E4E-A131-F377903801FC}"/>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a:p>
          </p:txBody>
        </p:sp>
        <p:sp>
          <p:nvSpPr>
            <p:cNvPr id="64" name="Freeform: Shape 17">
              <a:extLst>
                <a:ext uri="{FF2B5EF4-FFF2-40B4-BE49-F238E27FC236}">
                  <a16:creationId xmlns:a16="http://schemas.microsoft.com/office/drawing/2014/main" id="{5B101B4A-8FF7-6047-834A-F36B80423EC3}"/>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a:p>
          </p:txBody>
        </p:sp>
        <p:sp>
          <p:nvSpPr>
            <p:cNvPr id="65" name="Freeform: Shape 18">
              <a:extLst>
                <a:ext uri="{FF2B5EF4-FFF2-40B4-BE49-F238E27FC236}">
                  <a16:creationId xmlns:a16="http://schemas.microsoft.com/office/drawing/2014/main" id="{315BBFBC-3DF5-9444-A1C2-6DD9889141B8}"/>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a:p>
          </p:txBody>
        </p:sp>
        <p:sp>
          <p:nvSpPr>
            <p:cNvPr id="66" name="Freeform: Shape 19">
              <a:extLst>
                <a:ext uri="{FF2B5EF4-FFF2-40B4-BE49-F238E27FC236}">
                  <a16:creationId xmlns:a16="http://schemas.microsoft.com/office/drawing/2014/main" id="{92728446-A595-0648-B48F-C231E6355376}"/>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a:p>
          </p:txBody>
        </p:sp>
        <p:sp>
          <p:nvSpPr>
            <p:cNvPr id="67" name="Freeform: Shape 20">
              <a:extLst>
                <a:ext uri="{FF2B5EF4-FFF2-40B4-BE49-F238E27FC236}">
                  <a16:creationId xmlns:a16="http://schemas.microsoft.com/office/drawing/2014/main" id="{685127AB-068A-3B4C-9DBA-A3C89B473386}"/>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a:p>
          </p:txBody>
        </p:sp>
        <p:sp>
          <p:nvSpPr>
            <p:cNvPr id="68" name="Freeform: Shape 21">
              <a:extLst>
                <a:ext uri="{FF2B5EF4-FFF2-40B4-BE49-F238E27FC236}">
                  <a16:creationId xmlns:a16="http://schemas.microsoft.com/office/drawing/2014/main" id="{7268D036-AAD4-BE46-BFE8-586A372188F6}"/>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a:p>
          </p:txBody>
        </p:sp>
        <p:sp>
          <p:nvSpPr>
            <p:cNvPr id="69" name="Freeform: Shape 22">
              <a:extLst>
                <a:ext uri="{FF2B5EF4-FFF2-40B4-BE49-F238E27FC236}">
                  <a16:creationId xmlns:a16="http://schemas.microsoft.com/office/drawing/2014/main" id="{18BB9A7A-AB20-6441-904E-461F6A82DEB2}"/>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a:p>
          </p:txBody>
        </p:sp>
        <p:sp>
          <p:nvSpPr>
            <p:cNvPr id="70" name="Freeform: Shape 23">
              <a:extLst>
                <a:ext uri="{FF2B5EF4-FFF2-40B4-BE49-F238E27FC236}">
                  <a16:creationId xmlns:a16="http://schemas.microsoft.com/office/drawing/2014/main" id="{B9E63B6B-D264-0A43-8880-4329C51CC9CF}"/>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a:p>
          </p:txBody>
        </p:sp>
      </p:grpSp>
      <p:sp>
        <p:nvSpPr>
          <p:cNvPr id="71" name="Footer Placeholder 5">
            <a:extLst>
              <a:ext uri="{FF2B5EF4-FFF2-40B4-BE49-F238E27FC236}">
                <a16:creationId xmlns:a16="http://schemas.microsoft.com/office/drawing/2014/main" id="{2E62E41C-12B2-CC41-BF53-C029F7F4147C}"/>
              </a:ext>
            </a:extLst>
          </p:cNvPr>
          <p:cNvSpPr txBox="1">
            <a:spLocks/>
          </p:cNvSpPr>
          <p:nvPr userDrawn="1"/>
        </p:nvSpPr>
        <p:spPr>
          <a:xfrm>
            <a:off x="4507991" y="5806402"/>
            <a:ext cx="2973334" cy="424732"/>
          </a:xfrm>
          <a:prstGeom prst="rect">
            <a:avLst/>
          </a:prstGeom>
        </p:spPr>
        <p:txBody>
          <a:bodyPr lIns="109728" tIns="0" rIns="0" bIns="0" anchor="b"/>
          <a:lstStyle>
            <a:defPPr>
              <a:defRPr lang="en-US"/>
            </a:defPPr>
            <a:lvl1pPr marL="0" algn="l" defTabSz="1199357" rtl="0" eaLnBrk="1" latinLnBrk="0" hangingPunct="1">
              <a:defRPr sz="2400" kern="1200">
                <a:solidFill>
                  <a:schemeClr val="tx1"/>
                </a:solidFill>
                <a:latin typeface="+mn-lt"/>
                <a:ea typeface="+mn-ea"/>
                <a:cs typeface="+mn-cs"/>
              </a:defRPr>
            </a:lvl1pPr>
            <a:lvl2pPr marL="599678" algn="l" defTabSz="1199357" rtl="0" eaLnBrk="1" latinLnBrk="0" hangingPunct="1">
              <a:defRPr sz="2400" kern="1200">
                <a:solidFill>
                  <a:schemeClr val="tx1"/>
                </a:solidFill>
                <a:latin typeface="+mn-lt"/>
                <a:ea typeface="+mn-ea"/>
                <a:cs typeface="+mn-cs"/>
              </a:defRPr>
            </a:lvl2pPr>
            <a:lvl3pPr marL="1199357" algn="l" defTabSz="1199357" rtl="0" eaLnBrk="1" latinLnBrk="0" hangingPunct="1">
              <a:defRPr sz="2400" kern="1200">
                <a:solidFill>
                  <a:schemeClr val="tx1"/>
                </a:solidFill>
                <a:latin typeface="+mn-lt"/>
                <a:ea typeface="+mn-ea"/>
                <a:cs typeface="+mn-cs"/>
              </a:defRPr>
            </a:lvl3pPr>
            <a:lvl4pPr marL="1799034" algn="l" defTabSz="1199357" rtl="0" eaLnBrk="1" latinLnBrk="0" hangingPunct="1">
              <a:defRPr sz="2400" kern="1200">
                <a:solidFill>
                  <a:schemeClr val="tx1"/>
                </a:solidFill>
                <a:latin typeface="+mn-lt"/>
                <a:ea typeface="+mn-ea"/>
                <a:cs typeface="+mn-cs"/>
              </a:defRPr>
            </a:lvl4pPr>
            <a:lvl5pPr marL="2398712" algn="l" defTabSz="1199357" rtl="0" eaLnBrk="1" latinLnBrk="0" hangingPunct="1">
              <a:defRPr sz="2400" kern="1200">
                <a:solidFill>
                  <a:schemeClr val="tx1"/>
                </a:solidFill>
                <a:latin typeface="+mn-lt"/>
                <a:ea typeface="+mn-ea"/>
                <a:cs typeface="+mn-cs"/>
              </a:defRPr>
            </a:lvl5pPr>
            <a:lvl6pPr marL="2998391" algn="l" defTabSz="1199357" rtl="0" eaLnBrk="1" latinLnBrk="0" hangingPunct="1">
              <a:defRPr sz="2400" kern="1200">
                <a:solidFill>
                  <a:schemeClr val="tx1"/>
                </a:solidFill>
                <a:latin typeface="+mn-lt"/>
                <a:ea typeface="+mn-ea"/>
                <a:cs typeface="+mn-cs"/>
              </a:defRPr>
            </a:lvl6pPr>
            <a:lvl7pPr marL="3598069" algn="l" defTabSz="1199357" rtl="0" eaLnBrk="1" latinLnBrk="0" hangingPunct="1">
              <a:defRPr sz="2400" kern="1200">
                <a:solidFill>
                  <a:schemeClr val="tx1"/>
                </a:solidFill>
                <a:latin typeface="+mn-lt"/>
                <a:ea typeface="+mn-ea"/>
                <a:cs typeface="+mn-cs"/>
              </a:defRPr>
            </a:lvl7pPr>
            <a:lvl8pPr marL="4197748" algn="l" defTabSz="1199357" rtl="0" eaLnBrk="1" latinLnBrk="0" hangingPunct="1">
              <a:defRPr sz="2400" kern="1200">
                <a:solidFill>
                  <a:schemeClr val="tx1"/>
                </a:solidFill>
                <a:latin typeface="+mn-lt"/>
                <a:ea typeface="+mn-ea"/>
                <a:cs typeface="+mn-cs"/>
              </a:defRPr>
            </a:lvl8pPr>
            <a:lvl9pPr marL="4797426" algn="l" defTabSz="1199357" rtl="0" eaLnBrk="1" latinLnBrk="0" hangingPunct="1">
              <a:defRPr sz="2400" kern="1200">
                <a:solidFill>
                  <a:schemeClr val="tx1"/>
                </a:solidFill>
                <a:latin typeface="+mn-lt"/>
                <a:ea typeface="+mn-ea"/>
                <a:cs typeface="+mn-cs"/>
              </a:defRPr>
            </a:lvl9pPr>
          </a:lstStyle>
          <a:p>
            <a:pPr algn="l"/>
            <a:r>
              <a:rPr lang="en-US" sz="800" dirty="0">
                <a:solidFill>
                  <a:schemeClr val="bg1"/>
                </a:solidFill>
                <a:latin typeface="+mn-lt"/>
                <a:cs typeface="Arial" panose="020B0604020202020204" pitchFamily="34" charset="0"/>
              </a:rPr>
              <a:t>© 2023 Ipsos. All rights reserved. Contains Ipsos' Confidential and Proprietary information and may not be disclosed or reproduced without the prior written consent of Ipsos.</a:t>
            </a:r>
          </a:p>
        </p:txBody>
      </p:sp>
      <p:sp>
        <p:nvSpPr>
          <p:cNvPr id="72" name="Picture Placeholder 3">
            <a:extLst>
              <a:ext uri="{FF2B5EF4-FFF2-40B4-BE49-F238E27FC236}">
                <a16:creationId xmlns:a16="http://schemas.microsoft.com/office/drawing/2014/main" id="{E6D63CC6-5E0D-3243-A6CB-4A3602F29157}"/>
              </a:ext>
            </a:extLst>
          </p:cNvPr>
          <p:cNvSpPr>
            <a:spLocks noGrp="1"/>
          </p:cNvSpPr>
          <p:nvPr>
            <p:ph type="pic" sz="quarter" idx="14" hasCustomPrompt="1"/>
          </p:nvPr>
        </p:nvSpPr>
        <p:spPr>
          <a:xfrm>
            <a:off x="9098280" y="5410198"/>
            <a:ext cx="1285875" cy="832104"/>
          </a:xfrm>
          <a:prstGeom prst="rect">
            <a:avLst/>
          </a:prstGeom>
          <a:solidFill>
            <a:schemeClr val="bg1">
              <a:alpha val="10000"/>
            </a:schemeClr>
          </a:solidFill>
        </p:spPr>
        <p:txBody>
          <a:bodyPr tIns="45720" bIns="0"/>
          <a:lstStyle>
            <a:lvl1pPr marL="4763" indent="-4763" algn="l">
              <a:tabLst/>
              <a:defRPr>
                <a:solidFill>
                  <a:schemeClr val="bg1">
                    <a:lumMod val="85000"/>
                  </a:schemeClr>
                </a:solidFill>
              </a:defRPr>
            </a:lvl1pPr>
          </a:lstStyle>
          <a:p>
            <a:r>
              <a:rPr lang="en-US" dirty="0"/>
              <a:t>Client Logo</a:t>
            </a:r>
          </a:p>
        </p:txBody>
      </p:sp>
    </p:spTree>
    <p:extLst>
      <p:ext uri="{BB962C8B-B14F-4D97-AF65-F5344CB8AC3E}">
        <p14:creationId xmlns:p14="http://schemas.microsoft.com/office/powerpoint/2010/main" val="429461941"/>
      </p:ext>
    </p:extLst>
  </p:cSld>
  <p:clrMapOvr>
    <a:masterClrMapping/>
  </p:clrMapOvr>
  <p:extLst>
    <p:ext uri="{DCECCB84-F9BA-43D5-87BE-67443E8EF086}">
      <p15:sldGuideLst xmlns:p15="http://schemas.microsoft.com/office/powerpoint/2012/main">
        <p15:guide id="3" orient="horz" pos="336">
          <p15:clr>
            <a:srgbClr val="F26B43"/>
          </p15:clr>
        </p15:guide>
        <p15:guide id="4" orient="horz" pos="1896">
          <p15:clr>
            <a:srgbClr val="F26B43"/>
          </p15:clr>
        </p15:guide>
        <p15:guide id="5" orient="horz" pos="3408">
          <p15:clr>
            <a:srgbClr val="F26B43"/>
          </p15:clr>
        </p15:guide>
        <p15:guide id="6" orient="horz" pos="3929">
          <p15:clr>
            <a:srgbClr val="F26B43"/>
          </p15:clr>
        </p15:guide>
        <p15:guide id="7" orient="horz" pos="2736">
          <p15:clr>
            <a:srgbClr val="F26B43"/>
          </p15:clr>
        </p15:guide>
        <p15:guide id="9" pos="5133">
          <p15:clr>
            <a:srgbClr val="F26B43"/>
          </p15:clr>
        </p15:guide>
        <p15:guide id="12" pos="7680">
          <p15:clr>
            <a:srgbClr val="F26B43"/>
          </p15:clr>
        </p15:guide>
        <p15:guide id="16" pos="2547">
          <p15:clr>
            <a:srgbClr val="F26B43"/>
          </p15:clr>
        </p15:guide>
        <p15:guide id="17" pos="288">
          <p15:clr>
            <a:srgbClr val="F26B43"/>
          </p15:clr>
        </p15:guide>
        <p15:guide id="18" pos="2842">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1_2 Columns with titles and wayfinder">
    <p:spTree>
      <p:nvGrpSpPr>
        <p:cNvPr id="1" name=""/>
        <p:cNvGrpSpPr/>
        <p:nvPr/>
      </p:nvGrpSpPr>
      <p:grpSpPr>
        <a:xfrm>
          <a:off x="0" y="0"/>
          <a:ext cx="0" cy="0"/>
          <a:chOff x="0" y="0"/>
          <a:chExt cx="0" cy="0"/>
        </a:xfrm>
      </p:grpSpPr>
      <p:sp>
        <p:nvSpPr>
          <p:cNvPr id="8" name="Espace réservé pour une image  14">
            <a:extLst>
              <a:ext uri="{FF2B5EF4-FFF2-40B4-BE49-F238E27FC236}">
                <a16:creationId xmlns:a16="http://schemas.microsoft.com/office/drawing/2014/main" id="{C876762F-03D4-894A-8112-1B83E1C0EFC2}"/>
              </a:ext>
            </a:extLst>
          </p:cNvPr>
          <p:cNvSpPr>
            <a:spLocks noGrp="1"/>
          </p:cNvSpPr>
          <p:nvPr>
            <p:ph type="pic" sz="quarter" idx="13" hasCustomPrompt="1"/>
          </p:nvPr>
        </p:nvSpPr>
        <p:spPr>
          <a:xfrm>
            <a:off x="0" y="0"/>
            <a:ext cx="12192000" cy="2687948"/>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bg1"/>
                </a:solidFill>
              </a:defRPr>
            </a:lvl1pPr>
          </a:lstStyle>
          <a:p>
            <a:r>
              <a:rPr lang="fr-FR" dirty="0" err="1"/>
              <a:t>Title</a:t>
            </a:r>
            <a:r>
              <a:rPr lang="fr-FR" dirty="0"/>
              <a:t> of the slide</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404785" y="2958802"/>
            <a:ext cx="11384280"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
        <p:nvSpPr>
          <p:cNvPr id="9" name="Text Placeholder 9">
            <a:extLst>
              <a:ext uri="{FF2B5EF4-FFF2-40B4-BE49-F238E27FC236}">
                <a16:creationId xmlns:a16="http://schemas.microsoft.com/office/drawing/2014/main" id="{5819ABEC-8874-C34A-BDEE-F11105977D32}"/>
              </a:ext>
            </a:extLst>
          </p:cNvPr>
          <p:cNvSpPr>
            <a:spLocks noGrp="1"/>
          </p:cNvSpPr>
          <p:nvPr>
            <p:ph type="body" sz="quarter" idx="64" hasCustomPrompt="1"/>
          </p:nvPr>
        </p:nvSpPr>
        <p:spPr>
          <a:xfrm>
            <a:off x="404784" y="3383467"/>
            <a:ext cx="3534862" cy="1384995"/>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0" name="Text Placeholder 9">
            <a:extLst>
              <a:ext uri="{FF2B5EF4-FFF2-40B4-BE49-F238E27FC236}">
                <a16:creationId xmlns:a16="http://schemas.microsoft.com/office/drawing/2014/main" id="{E0609779-3121-3B49-8443-EC919F2D13CD}"/>
              </a:ext>
            </a:extLst>
          </p:cNvPr>
          <p:cNvSpPr>
            <a:spLocks noGrp="1"/>
          </p:cNvSpPr>
          <p:nvPr>
            <p:ph type="body" sz="quarter" idx="68" hasCustomPrompt="1"/>
          </p:nvPr>
        </p:nvSpPr>
        <p:spPr>
          <a:xfrm>
            <a:off x="8254202" y="3383467"/>
            <a:ext cx="3534862" cy="1384995"/>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1" name="Text Placeholder 9">
            <a:extLst>
              <a:ext uri="{FF2B5EF4-FFF2-40B4-BE49-F238E27FC236}">
                <a16:creationId xmlns:a16="http://schemas.microsoft.com/office/drawing/2014/main" id="{DC53B2D3-79BE-5B4F-A806-F23B7454B017}"/>
              </a:ext>
            </a:extLst>
          </p:cNvPr>
          <p:cNvSpPr>
            <a:spLocks noGrp="1"/>
          </p:cNvSpPr>
          <p:nvPr>
            <p:ph type="body" sz="quarter" idx="69" hasCustomPrompt="1"/>
          </p:nvPr>
        </p:nvSpPr>
        <p:spPr>
          <a:xfrm>
            <a:off x="4328569" y="3383467"/>
            <a:ext cx="3534862" cy="1384995"/>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398086214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2_2 Columns with titles and wayfinder">
    <p:spTree>
      <p:nvGrpSpPr>
        <p:cNvPr id="1" name=""/>
        <p:cNvGrpSpPr/>
        <p:nvPr/>
      </p:nvGrpSpPr>
      <p:grpSpPr>
        <a:xfrm>
          <a:off x="0" y="0"/>
          <a:ext cx="0" cy="0"/>
          <a:chOff x="0" y="0"/>
          <a:chExt cx="0" cy="0"/>
        </a:xfrm>
      </p:grpSpPr>
      <p:sp>
        <p:nvSpPr>
          <p:cNvPr id="3" name="Espace réservé pour une image  14">
            <a:extLst>
              <a:ext uri="{FF2B5EF4-FFF2-40B4-BE49-F238E27FC236}">
                <a16:creationId xmlns:a16="http://schemas.microsoft.com/office/drawing/2014/main" id="{61D26E86-D769-B941-A5CA-2F1C4C6B3B98}"/>
              </a:ext>
            </a:extLst>
          </p:cNvPr>
          <p:cNvSpPr>
            <a:spLocks noGrp="1"/>
          </p:cNvSpPr>
          <p:nvPr>
            <p:ph type="pic" sz="quarter" idx="13" hasCustomPrompt="1"/>
          </p:nvPr>
        </p:nvSpPr>
        <p:spPr>
          <a:xfrm>
            <a:off x="365760" y="0"/>
            <a:ext cx="3941064"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6" name="Rectangle 5">
            <a:extLst>
              <a:ext uri="{FF2B5EF4-FFF2-40B4-BE49-F238E27FC236}">
                <a16:creationId xmlns:a16="http://schemas.microsoft.com/office/drawing/2014/main" id="{4CA38517-C3A7-6D4F-B2DE-1A7653C35150}"/>
              </a:ext>
            </a:extLst>
          </p:cNvPr>
          <p:cNvSpPr/>
          <p:nvPr userDrawn="1"/>
        </p:nvSpPr>
        <p:spPr>
          <a:xfrm>
            <a:off x="0" y="0"/>
            <a:ext cx="365760" cy="6858000"/>
          </a:xfrm>
          <a:prstGeom prst="rect">
            <a:avLst/>
          </a:prstGeom>
          <a:gradFill>
            <a:gsLst>
              <a:gs pos="99000">
                <a:schemeClr val="tx2"/>
              </a:gs>
              <a:gs pos="0">
                <a:schemeClr val="bg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a:gsLst>
                  <a:gs pos="99000">
                    <a:schemeClr val="tx2"/>
                  </a:gs>
                  <a:gs pos="0">
                    <a:schemeClr val="bg2"/>
                  </a:gs>
                </a:gsLst>
                <a:lin ang="2700000" scaled="0"/>
              </a:gradFill>
            </a:endParaRP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37F974C5-1F2F-BF4E-B5FF-F74BC4639243}"/>
              </a:ext>
            </a:extLst>
          </p:cNvPr>
          <p:cNvSpPr>
            <a:spLocks noGrp="1"/>
          </p:cNvSpPr>
          <p:nvPr>
            <p:ph type="title" hasCustomPrompt="1"/>
          </p:nvPr>
        </p:nvSpPr>
        <p:spPr>
          <a:xfrm>
            <a:off x="4705741" y="382816"/>
            <a:ext cx="7080875"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9">
            <a:extLst>
              <a:ext uri="{FF2B5EF4-FFF2-40B4-BE49-F238E27FC236}">
                <a16:creationId xmlns:a16="http://schemas.microsoft.com/office/drawing/2014/main" id="{1BF4B58B-98EC-0846-93A9-65F23D785607}"/>
              </a:ext>
            </a:extLst>
          </p:cNvPr>
          <p:cNvSpPr>
            <a:spLocks noGrp="1"/>
          </p:cNvSpPr>
          <p:nvPr>
            <p:ph type="body" sz="quarter" idx="64" hasCustomPrompt="1"/>
          </p:nvPr>
        </p:nvSpPr>
        <p:spPr>
          <a:xfrm>
            <a:off x="4705741" y="1339287"/>
            <a:ext cx="7080875" cy="738664"/>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287223647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2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5671536" y="382816"/>
            <a:ext cx="4956048" cy="452432"/>
          </a:xfrm>
        </p:spPr>
        <p:txBody>
          <a:bodyPr/>
          <a:lstStyle>
            <a:lvl1pPr>
              <a:defRPr sz="2600" b="1" cap="none" spc="0">
                <a:solidFill>
                  <a:schemeClr val="bg1"/>
                </a:solidFill>
              </a:defRPr>
            </a:lvl1pPr>
          </a:lstStyle>
          <a:p>
            <a:r>
              <a:rPr lang="fr-FR" dirty="0" err="1"/>
              <a:t>Title</a:t>
            </a:r>
            <a:r>
              <a:rPr lang="fr-FR" dirty="0"/>
              <a:t> of the slide</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5671536" y="1368493"/>
            <a:ext cx="4956048" cy="400110"/>
          </a:xfrm>
          <a:prstGeom prst="rect">
            <a:avLst/>
          </a:prstGeom>
        </p:spPr>
        <p:txBody>
          <a:bodyPr lIns="73152" rIns="73152">
            <a:spAutoFit/>
          </a:bodyPr>
          <a:lstStyle>
            <a:lvl1pPr marL="0" indent="0">
              <a:spcBef>
                <a:spcPts val="0"/>
              </a:spcBef>
              <a:spcAft>
                <a:spcPts val="0"/>
              </a:spcAft>
              <a:buNone/>
              <a:defRPr sz="2000" b="1">
                <a:solidFill>
                  <a:schemeClr val="bg1"/>
                </a:solidFill>
              </a:defRPr>
            </a:lvl1pPr>
          </a:lstStyle>
          <a:p>
            <a:r>
              <a:rPr lang="en-US" dirty="0"/>
              <a:t>Paragraph header</a:t>
            </a:r>
          </a:p>
        </p:txBody>
      </p:sp>
      <p:sp>
        <p:nvSpPr>
          <p:cNvPr id="10" name="Espace réservé pour une image  14">
            <a:extLst>
              <a:ext uri="{FF2B5EF4-FFF2-40B4-BE49-F238E27FC236}">
                <a16:creationId xmlns:a16="http://schemas.microsoft.com/office/drawing/2014/main" id="{5625A48D-16DE-EA4D-A540-7B908F03BA82}"/>
              </a:ext>
            </a:extLst>
          </p:cNvPr>
          <p:cNvSpPr>
            <a:spLocks noGrp="1"/>
          </p:cNvSpPr>
          <p:nvPr>
            <p:ph type="pic" sz="quarter" idx="13" hasCustomPrompt="1"/>
          </p:nvPr>
        </p:nvSpPr>
        <p:spPr>
          <a:xfrm>
            <a:off x="382932" y="0"/>
            <a:ext cx="2391692" cy="2386583"/>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1" name="Espace réservé pour une image  14">
            <a:extLst>
              <a:ext uri="{FF2B5EF4-FFF2-40B4-BE49-F238E27FC236}">
                <a16:creationId xmlns:a16="http://schemas.microsoft.com/office/drawing/2014/main" id="{E8E46389-6FA7-9D43-BC13-2F0D64D9411C}"/>
              </a:ext>
            </a:extLst>
          </p:cNvPr>
          <p:cNvSpPr>
            <a:spLocks noGrp="1"/>
          </p:cNvSpPr>
          <p:nvPr>
            <p:ph type="pic" sz="quarter" idx="68" hasCustomPrompt="1"/>
          </p:nvPr>
        </p:nvSpPr>
        <p:spPr>
          <a:xfrm>
            <a:off x="382932" y="2523742"/>
            <a:ext cx="2391692" cy="2386583"/>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2" name="Espace réservé pour une image  14">
            <a:extLst>
              <a:ext uri="{FF2B5EF4-FFF2-40B4-BE49-F238E27FC236}">
                <a16:creationId xmlns:a16="http://schemas.microsoft.com/office/drawing/2014/main" id="{9D7CBF29-A96F-9044-A3B5-B1CFABBB611D}"/>
              </a:ext>
            </a:extLst>
          </p:cNvPr>
          <p:cNvSpPr>
            <a:spLocks noGrp="1"/>
          </p:cNvSpPr>
          <p:nvPr>
            <p:ph type="pic" sz="quarter" idx="69" hasCustomPrompt="1"/>
          </p:nvPr>
        </p:nvSpPr>
        <p:spPr>
          <a:xfrm>
            <a:off x="2912736" y="0"/>
            <a:ext cx="2391692" cy="2386583"/>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3" name="Espace réservé pour une image  14">
            <a:extLst>
              <a:ext uri="{FF2B5EF4-FFF2-40B4-BE49-F238E27FC236}">
                <a16:creationId xmlns:a16="http://schemas.microsoft.com/office/drawing/2014/main" id="{4C97B119-8761-1340-A97D-0AEFE0E49B1C}"/>
              </a:ext>
            </a:extLst>
          </p:cNvPr>
          <p:cNvSpPr>
            <a:spLocks noGrp="1"/>
          </p:cNvSpPr>
          <p:nvPr>
            <p:ph type="pic" sz="quarter" idx="70" hasCustomPrompt="1"/>
          </p:nvPr>
        </p:nvSpPr>
        <p:spPr>
          <a:xfrm>
            <a:off x="2912736" y="2523742"/>
            <a:ext cx="2391692" cy="2386583"/>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4" name="Text Placeholder 9">
            <a:extLst>
              <a:ext uri="{FF2B5EF4-FFF2-40B4-BE49-F238E27FC236}">
                <a16:creationId xmlns:a16="http://schemas.microsoft.com/office/drawing/2014/main" id="{69BEB800-F9CA-BD43-9968-B9F18A66C3E4}"/>
              </a:ext>
            </a:extLst>
          </p:cNvPr>
          <p:cNvSpPr>
            <a:spLocks noGrp="1"/>
          </p:cNvSpPr>
          <p:nvPr>
            <p:ph type="body" sz="quarter" idx="64" hasCustomPrompt="1"/>
          </p:nvPr>
        </p:nvSpPr>
        <p:spPr>
          <a:xfrm>
            <a:off x="5670187" y="1788458"/>
            <a:ext cx="4957397" cy="954107"/>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bg1"/>
              </a:buClr>
              <a:buSzPct val="100000"/>
              <a:buFont typeface="Arial" panose="020B0604020202020204" pitchFamily="34" charset="0"/>
              <a:buChar char="•"/>
              <a:tabLst/>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93535271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8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Text Placeholder 9">
            <a:extLst>
              <a:ext uri="{FF2B5EF4-FFF2-40B4-BE49-F238E27FC236}">
                <a16:creationId xmlns:a16="http://schemas.microsoft.com/office/drawing/2014/main" id="{5EB94351-0DA6-E240-BE9E-F821FD1A719D}"/>
              </a:ext>
            </a:extLst>
          </p:cNvPr>
          <p:cNvSpPr>
            <a:spLocks noGrp="1"/>
          </p:cNvSpPr>
          <p:nvPr>
            <p:ph type="body" sz="quarter" idx="67" hasCustomPrompt="1"/>
          </p:nvPr>
        </p:nvSpPr>
        <p:spPr>
          <a:xfrm>
            <a:off x="404783" y="2421261"/>
            <a:ext cx="5321808" cy="400110"/>
          </a:xfrm>
          <a:prstGeom prst="rect">
            <a:avLst/>
          </a:prstGeom>
        </p:spPr>
        <p:txBody>
          <a:bodyPr wrap="square" lIns="73152" rIns="73152" anchor="t" anchorCtr="0">
            <a:spAutoFit/>
          </a:bodyPr>
          <a:lstStyle>
            <a:lvl1pPr marL="0" indent="0">
              <a:spcBef>
                <a:spcPts val="0"/>
              </a:spcBef>
              <a:spcAft>
                <a:spcPts val="0"/>
              </a:spcAft>
              <a:buClr>
                <a:schemeClr val="accent2"/>
              </a:buClr>
              <a:buSzPct val="100000"/>
              <a:buFont typeface="Arial" panose="020B0604020202020204" pitchFamily="34" charset="0"/>
              <a:buNone/>
              <a:defRPr sz="20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p>
        </p:txBody>
      </p:sp>
      <p:sp>
        <p:nvSpPr>
          <p:cNvPr id="5" name="Text Placeholder 9">
            <a:extLst>
              <a:ext uri="{FF2B5EF4-FFF2-40B4-BE49-F238E27FC236}">
                <a16:creationId xmlns:a16="http://schemas.microsoft.com/office/drawing/2014/main" id="{40F6454A-D93D-5048-9AE0-3FC0F741E118}"/>
              </a:ext>
            </a:extLst>
          </p:cNvPr>
          <p:cNvSpPr>
            <a:spLocks noGrp="1"/>
          </p:cNvSpPr>
          <p:nvPr>
            <p:ph type="body" sz="quarter" idx="68" hasCustomPrompt="1"/>
          </p:nvPr>
        </p:nvSpPr>
        <p:spPr>
          <a:xfrm>
            <a:off x="404783" y="2947204"/>
            <a:ext cx="5321808" cy="1077218"/>
          </a:xfrm>
          <a:prstGeom prst="rect">
            <a:avLst/>
          </a:prstGeom>
        </p:spPr>
        <p:txBody>
          <a:bodyPr wrap="square" lIns="73152" rIns="73152" anchor="t" anchorCtr="0">
            <a:spAutoFit/>
          </a:bodyPr>
          <a:lstStyle>
            <a:lvl1pPr marL="0" indent="0">
              <a:spcBef>
                <a:spcPts val="600"/>
              </a:spcBef>
              <a:spcAft>
                <a:spcPts val="600"/>
              </a:spcAft>
              <a:buClr>
                <a:schemeClr val="accent2"/>
              </a:buClr>
              <a:buSzPct val="100000"/>
              <a:buFont typeface="Arial" panose="020B0604020202020204" pitchFamily="34" charset="0"/>
              <a:buNone/>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6" name="Text Placeholder 9">
            <a:extLst>
              <a:ext uri="{FF2B5EF4-FFF2-40B4-BE49-F238E27FC236}">
                <a16:creationId xmlns:a16="http://schemas.microsoft.com/office/drawing/2014/main" id="{3E86167D-D601-F344-8943-21963C466837}"/>
              </a:ext>
            </a:extLst>
          </p:cNvPr>
          <p:cNvSpPr>
            <a:spLocks noGrp="1"/>
          </p:cNvSpPr>
          <p:nvPr>
            <p:ph type="body" sz="quarter" idx="69" hasCustomPrompt="1"/>
          </p:nvPr>
        </p:nvSpPr>
        <p:spPr>
          <a:xfrm>
            <a:off x="6465406" y="2421261"/>
            <a:ext cx="5321808" cy="400110"/>
          </a:xfrm>
          <a:prstGeom prst="rect">
            <a:avLst/>
          </a:prstGeom>
        </p:spPr>
        <p:txBody>
          <a:bodyPr wrap="square" lIns="73152" rIns="73152" anchor="t" anchorCtr="0">
            <a:spAutoFit/>
          </a:bodyPr>
          <a:lstStyle>
            <a:lvl1pPr marL="0" indent="0">
              <a:spcBef>
                <a:spcPts val="0"/>
              </a:spcBef>
              <a:spcAft>
                <a:spcPts val="0"/>
              </a:spcAft>
              <a:buClr>
                <a:schemeClr val="accent2"/>
              </a:buClr>
              <a:buSzPct val="100000"/>
              <a:buFont typeface="Arial" panose="020B0604020202020204" pitchFamily="34" charset="0"/>
              <a:buNone/>
              <a:defRPr sz="2000" b="1" i="0" cap="none">
                <a:solidFill>
                  <a:schemeClr val="tx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p>
        </p:txBody>
      </p:sp>
      <p:sp>
        <p:nvSpPr>
          <p:cNvPr id="7" name="Text Placeholder 9">
            <a:extLst>
              <a:ext uri="{FF2B5EF4-FFF2-40B4-BE49-F238E27FC236}">
                <a16:creationId xmlns:a16="http://schemas.microsoft.com/office/drawing/2014/main" id="{123ADD7F-9E8C-C44F-9BD8-A943E865AB9A}"/>
              </a:ext>
            </a:extLst>
          </p:cNvPr>
          <p:cNvSpPr>
            <a:spLocks noGrp="1"/>
          </p:cNvSpPr>
          <p:nvPr>
            <p:ph type="body" sz="quarter" idx="70" hasCustomPrompt="1"/>
          </p:nvPr>
        </p:nvSpPr>
        <p:spPr>
          <a:xfrm>
            <a:off x="6465406" y="2947204"/>
            <a:ext cx="5321808" cy="1077218"/>
          </a:xfrm>
          <a:prstGeom prst="rect">
            <a:avLst/>
          </a:prstGeom>
        </p:spPr>
        <p:txBody>
          <a:bodyPr wrap="square" lIns="73152" rIns="73152" anchor="t" anchorCtr="0">
            <a:spAutoFit/>
          </a:bodyPr>
          <a:lstStyle>
            <a:lvl1pPr marL="0" indent="0">
              <a:spcBef>
                <a:spcPts val="600"/>
              </a:spcBef>
              <a:spcAft>
                <a:spcPts val="600"/>
              </a:spcAft>
              <a:buClr>
                <a:schemeClr val="accent2"/>
              </a:buClr>
              <a:buSzPct val="100000"/>
              <a:buFont typeface="Arial" panose="020B0604020202020204" pitchFamily="34" charset="0"/>
              <a:buNone/>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cxnSp>
        <p:nvCxnSpPr>
          <p:cNvPr id="8" name="Straight Connector 35">
            <a:extLst>
              <a:ext uri="{FF2B5EF4-FFF2-40B4-BE49-F238E27FC236}">
                <a16:creationId xmlns:a16="http://schemas.microsoft.com/office/drawing/2014/main" id="{260B7F91-A7EF-F840-936F-579FEFE7DA57}"/>
              </a:ext>
            </a:extLst>
          </p:cNvPr>
          <p:cNvCxnSpPr>
            <a:cxnSpLocks/>
          </p:cNvCxnSpPr>
          <p:nvPr userDrawn="1"/>
        </p:nvCxnSpPr>
        <p:spPr>
          <a:xfrm flipV="1">
            <a:off x="6095998" y="1808820"/>
            <a:ext cx="0" cy="386808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92319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1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7" name="Text Placeholder 9">
            <a:extLst>
              <a:ext uri="{FF2B5EF4-FFF2-40B4-BE49-F238E27FC236}">
                <a16:creationId xmlns:a16="http://schemas.microsoft.com/office/drawing/2014/main" id="{425DE1D8-44C4-544E-89EF-AC0D7F1F747F}"/>
              </a:ext>
            </a:extLst>
          </p:cNvPr>
          <p:cNvSpPr>
            <a:spLocks noGrp="1"/>
          </p:cNvSpPr>
          <p:nvPr>
            <p:ph type="body" sz="quarter" idx="71" hasCustomPrompt="1"/>
          </p:nvPr>
        </p:nvSpPr>
        <p:spPr>
          <a:xfrm>
            <a:off x="495300" y="2681220"/>
            <a:ext cx="2368296" cy="338554"/>
          </a:xfrm>
          <a:prstGeom prst="rect">
            <a:avLst/>
          </a:prstGeom>
        </p:spPr>
        <p:txBody>
          <a:bodyPr wrap="square" lIns="73152" rIns="73152"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8" name="Text Placeholder 9">
            <a:extLst>
              <a:ext uri="{FF2B5EF4-FFF2-40B4-BE49-F238E27FC236}">
                <a16:creationId xmlns:a16="http://schemas.microsoft.com/office/drawing/2014/main" id="{B393D0CF-7EDF-5649-80F8-8B52137D2464}"/>
              </a:ext>
            </a:extLst>
          </p:cNvPr>
          <p:cNvSpPr>
            <a:spLocks noGrp="1"/>
          </p:cNvSpPr>
          <p:nvPr>
            <p:ph type="body" sz="quarter" idx="72" hasCustomPrompt="1"/>
          </p:nvPr>
        </p:nvSpPr>
        <p:spPr>
          <a:xfrm>
            <a:off x="3400127" y="2681220"/>
            <a:ext cx="2368296" cy="338554"/>
          </a:xfrm>
          <a:prstGeom prst="rect">
            <a:avLst/>
          </a:prstGeom>
        </p:spPr>
        <p:txBody>
          <a:bodyPr wrap="square" lIns="73152" rIns="73152"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1" i="0" cap="none">
                <a:solidFill>
                  <a:schemeClr val="tx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9" name="Text Placeholder 9">
            <a:extLst>
              <a:ext uri="{FF2B5EF4-FFF2-40B4-BE49-F238E27FC236}">
                <a16:creationId xmlns:a16="http://schemas.microsoft.com/office/drawing/2014/main" id="{C60AE378-4078-4649-AC41-9BDA9954FF0F}"/>
              </a:ext>
            </a:extLst>
          </p:cNvPr>
          <p:cNvSpPr>
            <a:spLocks noGrp="1"/>
          </p:cNvSpPr>
          <p:nvPr>
            <p:ph type="body" sz="quarter" idx="73" hasCustomPrompt="1"/>
          </p:nvPr>
        </p:nvSpPr>
        <p:spPr>
          <a:xfrm>
            <a:off x="6313496" y="2681220"/>
            <a:ext cx="2368296" cy="338554"/>
          </a:xfrm>
          <a:prstGeom prst="rect">
            <a:avLst/>
          </a:prstGeom>
        </p:spPr>
        <p:txBody>
          <a:bodyPr wrap="square" lIns="73152" rIns="73152"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1" i="0" cap="none">
                <a:solidFill>
                  <a:schemeClr val="accent3"/>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10" name="Text Placeholder 9">
            <a:extLst>
              <a:ext uri="{FF2B5EF4-FFF2-40B4-BE49-F238E27FC236}">
                <a16:creationId xmlns:a16="http://schemas.microsoft.com/office/drawing/2014/main" id="{5ED1B072-FB07-4D42-BA4C-8A9E124EDDB1}"/>
              </a:ext>
            </a:extLst>
          </p:cNvPr>
          <p:cNvSpPr>
            <a:spLocks noGrp="1"/>
          </p:cNvSpPr>
          <p:nvPr>
            <p:ph type="body" sz="quarter" idx="74" hasCustomPrompt="1"/>
          </p:nvPr>
        </p:nvSpPr>
        <p:spPr>
          <a:xfrm>
            <a:off x="9228898" y="2681220"/>
            <a:ext cx="2368296" cy="338554"/>
          </a:xfrm>
          <a:prstGeom prst="rect">
            <a:avLst/>
          </a:prstGeom>
        </p:spPr>
        <p:txBody>
          <a:bodyPr wrap="square" lIns="73152" rIns="73152"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1" i="0" cap="none">
                <a:solidFill>
                  <a:schemeClr val="accent4"/>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15" name="Text Placeholder 9">
            <a:extLst>
              <a:ext uri="{FF2B5EF4-FFF2-40B4-BE49-F238E27FC236}">
                <a16:creationId xmlns:a16="http://schemas.microsoft.com/office/drawing/2014/main" id="{A2652097-160E-9447-BC3D-E0853B48A26E}"/>
              </a:ext>
            </a:extLst>
          </p:cNvPr>
          <p:cNvSpPr>
            <a:spLocks noGrp="1"/>
          </p:cNvSpPr>
          <p:nvPr>
            <p:ph type="body" sz="quarter" idx="75" hasCustomPrompt="1"/>
          </p:nvPr>
        </p:nvSpPr>
        <p:spPr>
          <a:xfrm>
            <a:off x="495300" y="3207387"/>
            <a:ext cx="2368296" cy="523220"/>
          </a:xfrm>
          <a:prstGeom prst="rect">
            <a:avLst/>
          </a:prstGeom>
          <a:noFill/>
        </p:spPr>
        <p:txBody>
          <a:bodyPr wrap="square" lIns="73152" rIns="0" anchor="t" anchorCtr="0">
            <a:spAutoFit/>
          </a:bodyPr>
          <a:lstStyle>
            <a:lvl1pPr marL="0" indent="0" algn="ctr">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
        <p:nvSpPr>
          <p:cNvPr id="16" name="Text Placeholder 9">
            <a:extLst>
              <a:ext uri="{FF2B5EF4-FFF2-40B4-BE49-F238E27FC236}">
                <a16:creationId xmlns:a16="http://schemas.microsoft.com/office/drawing/2014/main" id="{23973E7A-2A4C-EA41-B5C1-EDC24211AF1D}"/>
              </a:ext>
            </a:extLst>
          </p:cNvPr>
          <p:cNvSpPr>
            <a:spLocks noGrp="1"/>
          </p:cNvSpPr>
          <p:nvPr>
            <p:ph type="body" sz="quarter" idx="76" hasCustomPrompt="1"/>
          </p:nvPr>
        </p:nvSpPr>
        <p:spPr>
          <a:xfrm>
            <a:off x="3400127" y="3207387"/>
            <a:ext cx="2368296" cy="523220"/>
          </a:xfrm>
          <a:prstGeom prst="rect">
            <a:avLst/>
          </a:prstGeom>
          <a:noFill/>
        </p:spPr>
        <p:txBody>
          <a:bodyPr wrap="square" lIns="73152" rIns="0" anchor="t" anchorCtr="0">
            <a:spAutoFit/>
          </a:bodyPr>
          <a:lstStyle>
            <a:lvl1pPr marL="0" indent="0" algn="ctr">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
        <p:nvSpPr>
          <p:cNvPr id="17" name="Text Placeholder 9">
            <a:extLst>
              <a:ext uri="{FF2B5EF4-FFF2-40B4-BE49-F238E27FC236}">
                <a16:creationId xmlns:a16="http://schemas.microsoft.com/office/drawing/2014/main" id="{59D6C69B-A800-5444-9FEA-8E7D030C0081}"/>
              </a:ext>
            </a:extLst>
          </p:cNvPr>
          <p:cNvSpPr>
            <a:spLocks noGrp="1"/>
          </p:cNvSpPr>
          <p:nvPr>
            <p:ph type="body" sz="quarter" idx="77" hasCustomPrompt="1"/>
          </p:nvPr>
        </p:nvSpPr>
        <p:spPr>
          <a:xfrm>
            <a:off x="6313496" y="3207387"/>
            <a:ext cx="2368296" cy="523220"/>
          </a:xfrm>
          <a:prstGeom prst="rect">
            <a:avLst/>
          </a:prstGeom>
          <a:noFill/>
        </p:spPr>
        <p:txBody>
          <a:bodyPr wrap="square" lIns="73152" rIns="0" anchor="t" anchorCtr="0">
            <a:spAutoFit/>
          </a:bodyPr>
          <a:lstStyle>
            <a:lvl1pPr marL="0" indent="0" algn="ctr">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
        <p:nvSpPr>
          <p:cNvPr id="18" name="Text Placeholder 9">
            <a:extLst>
              <a:ext uri="{FF2B5EF4-FFF2-40B4-BE49-F238E27FC236}">
                <a16:creationId xmlns:a16="http://schemas.microsoft.com/office/drawing/2014/main" id="{C7A61FE7-7A27-ED46-B622-23D41B3B9E2B}"/>
              </a:ext>
            </a:extLst>
          </p:cNvPr>
          <p:cNvSpPr>
            <a:spLocks noGrp="1"/>
          </p:cNvSpPr>
          <p:nvPr>
            <p:ph type="body" sz="quarter" idx="78" hasCustomPrompt="1"/>
          </p:nvPr>
        </p:nvSpPr>
        <p:spPr>
          <a:xfrm>
            <a:off x="9228898" y="3207387"/>
            <a:ext cx="2368296" cy="523220"/>
          </a:xfrm>
          <a:prstGeom prst="rect">
            <a:avLst/>
          </a:prstGeom>
          <a:noFill/>
        </p:spPr>
        <p:txBody>
          <a:bodyPr wrap="square" lIns="73152" rIns="0" anchor="t" anchorCtr="0">
            <a:spAutoFit/>
          </a:bodyPr>
          <a:lstStyle>
            <a:lvl1pPr marL="0" indent="0" algn="ctr">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Tree>
    <p:extLst>
      <p:ext uri="{BB962C8B-B14F-4D97-AF65-F5344CB8AC3E}">
        <p14:creationId xmlns:p14="http://schemas.microsoft.com/office/powerpoint/2010/main" val="37240841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0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6" name="Espace réservé pour une image  14">
            <a:extLst>
              <a:ext uri="{FF2B5EF4-FFF2-40B4-BE49-F238E27FC236}">
                <a16:creationId xmlns:a16="http://schemas.microsoft.com/office/drawing/2014/main" id="{39EAB301-6F52-E746-BD49-571B31352C66}"/>
              </a:ext>
            </a:extLst>
          </p:cNvPr>
          <p:cNvSpPr>
            <a:spLocks noGrp="1"/>
          </p:cNvSpPr>
          <p:nvPr>
            <p:ph type="pic" sz="quarter" idx="13" hasCustomPrompt="1"/>
          </p:nvPr>
        </p:nvSpPr>
        <p:spPr>
          <a:xfrm>
            <a:off x="7948393" y="0"/>
            <a:ext cx="3044952" cy="2286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7" name="Espace réservé pour une image  14">
            <a:extLst>
              <a:ext uri="{FF2B5EF4-FFF2-40B4-BE49-F238E27FC236}">
                <a16:creationId xmlns:a16="http://schemas.microsoft.com/office/drawing/2014/main" id="{B748412C-EDFE-0949-9438-1097A62613A1}"/>
              </a:ext>
            </a:extLst>
          </p:cNvPr>
          <p:cNvSpPr>
            <a:spLocks noGrp="1"/>
          </p:cNvSpPr>
          <p:nvPr>
            <p:ph type="pic" sz="quarter" idx="66" hasCustomPrompt="1"/>
          </p:nvPr>
        </p:nvSpPr>
        <p:spPr>
          <a:xfrm>
            <a:off x="7948393" y="4572002"/>
            <a:ext cx="3044952" cy="2286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8" name="Espace réservé pour une image  14">
            <a:extLst>
              <a:ext uri="{FF2B5EF4-FFF2-40B4-BE49-F238E27FC236}">
                <a16:creationId xmlns:a16="http://schemas.microsoft.com/office/drawing/2014/main" id="{3F898A1C-7505-9A42-92C9-5CCDC09E1026}"/>
              </a:ext>
            </a:extLst>
          </p:cNvPr>
          <p:cNvSpPr>
            <a:spLocks noGrp="1"/>
          </p:cNvSpPr>
          <p:nvPr>
            <p:ph type="pic" sz="quarter" idx="67" hasCustomPrompt="1"/>
          </p:nvPr>
        </p:nvSpPr>
        <p:spPr>
          <a:xfrm>
            <a:off x="4900393" y="2285998"/>
            <a:ext cx="3044952" cy="2286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9" name="Titre 7">
            <a:extLst>
              <a:ext uri="{FF2B5EF4-FFF2-40B4-BE49-F238E27FC236}">
                <a16:creationId xmlns:a16="http://schemas.microsoft.com/office/drawing/2014/main" id="{19984513-0F1F-0D4C-BA03-89E3F116CEF2}"/>
              </a:ext>
            </a:extLst>
          </p:cNvPr>
          <p:cNvSpPr>
            <a:spLocks noGrp="1"/>
          </p:cNvSpPr>
          <p:nvPr>
            <p:ph type="title" hasCustomPrompt="1"/>
          </p:nvPr>
        </p:nvSpPr>
        <p:spPr>
          <a:xfrm>
            <a:off x="404784" y="382816"/>
            <a:ext cx="4114609"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10" name="Text Placeholder 9">
            <a:extLst>
              <a:ext uri="{FF2B5EF4-FFF2-40B4-BE49-F238E27FC236}">
                <a16:creationId xmlns:a16="http://schemas.microsoft.com/office/drawing/2014/main" id="{5BE2E0FA-E9F5-374C-814D-628B78358395}"/>
              </a:ext>
            </a:extLst>
          </p:cNvPr>
          <p:cNvSpPr>
            <a:spLocks noGrp="1"/>
          </p:cNvSpPr>
          <p:nvPr>
            <p:ph type="body" sz="quarter" idx="64" hasCustomPrompt="1"/>
          </p:nvPr>
        </p:nvSpPr>
        <p:spPr>
          <a:xfrm>
            <a:off x="404784" y="1390874"/>
            <a:ext cx="4114609" cy="1169551"/>
          </a:xfrm>
          <a:prstGeom prst="rect">
            <a:avLst/>
          </a:prstGeom>
        </p:spPr>
        <p:txBody>
          <a:bodyPr wrap="square" lIns="73152" rIns="73152" anchor="t"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1" name="Text Placeholder 9">
            <a:extLst>
              <a:ext uri="{FF2B5EF4-FFF2-40B4-BE49-F238E27FC236}">
                <a16:creationId xmlns:a16="http://schemas.microsoft.com/office/drawing/2014/main" id="{80D37CAD-82EE-0942-9FFF-4F557CF57B47}"/>
              </a:ext>
            </a:extLst>
          </p:cNvPr>
          <p:cNvSpPr>
            <a:spLocks noGrp="1"/>
          </p:cNvSpPr>
          <p:nvPr>
            <p:ph type="body" sz="quarter" idx="63" hasCustomPrompt="1"/>
          </p:nvPr>
        </p:nvSpPr>
        <p:spPr>
          <a:xfrm>
            <a:off x="5087845" y="665946"/>
            <a:ext cx="2670048" cy="954107"/>
          </a:xfrm>
          <a:prstGeom prst="rect">
            <a:avLst/>
          </a:prstGeom>
        </p:spPr>
        <p:txBody>
          <a:bodyPr wrap="square" lIns="0" rIns="0" anchor="ctr" anchorCtr="0">
            <a:spAutoFit/>
          </a:bodyPr>
          <a:lstStyle>
            <a:lvl1pPr marL="0" marR="0" indent="0" algn="l" defTabSz="914400" rtl="0" eaLnBrk="1" fontAlgn="auto" latinLnBrk="0" hangingPunct="1">
              <a:lnSpc>
                <a:spcPct val="100000"/>
              </a:lnSpc>
              <a:spcBef>
                <a:spcPts val="600"/>
              </a:spcBef>
              <a:spcAft>
                <a:spcPts val="600"/>
              </a:spcAft>
              <a:buClr>
                <a:schemeClr val="accent2"/>
              </a:buClr>
              <a:buSzPct val="100000"/>
              <a:buFont typeface="Arial" panose="020B0604020202020204" pitchFamily="34" charset="0"/>
              <a:buNone/>
              <a:tabLst/>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marL="0" marR="0" lvl="0" indent="0" algn="l" defTabSz="914400" rtl="0" eaLnBrk="1" fontAlgn="auto" latinLnBrk="0" hangingPunct="1">
              <a:lnSpc>
                <a:spcPct val="100000"/>
              </a:lnSpc>
              <a:spcBef>
                <a:spcPts val="600"/>
              </a:spcBef>
              <a:spcAft>
                <a:spcPts val="600"/>
              </a:spcAft>
              <a:buClr>
                <a:schemeClr val="accent2"/>
              </a:buClr>
              <a:buSzPct val="100000"/>
              <a:buFont typeface="Arial" panose="020B0604020202020204" pitchFamily="34" charset="0"/>
              <a:buNone/>
              <a:tabLst/>
              <a:defRPr/>
            </a:pPr>
            <a:r>
              <a:rPr lang="en-US" dirty="0"/>
              <a:t>Lorem ipsum dolor sit amet, consectetuer adipiscing elit. Maecenas porttitor congue </a:t>
            </a:r>
            <a:r>
              <a:rPr lang="en-US" dirty="0" err="1"/>
              <a:t>massa</a:t>
            </a:r>
            <a:r>
              <a:rPr lang="en-US" dirty="0"/>
              <a:t>.</a:t>
            </a:r>
            <a:endParaRPr lang="en-GB" dirty="0"/>
          </a:p>
        </p:txBody>
      </p:sp>
      <p:sp>
        <p:nvSpPr>
          <p:cNvPr id="12" name="Text Placeholder 9">
            <a:extLst>
              <a:ext uri="{FF2B5EF4-FFF2-40B4-BE49-F238E27FC236}">
                <a16:creationId xmlns:a16="http://schemas.microsoft.com/office/drawing/2014/main" id="{1AE9FB86-BEA4-784C-9503-DA1331EC6BEF}"/>
              </a:ext>
            </a:extLst>
          </p:cNvPr>
          <p:cNvSpPr>
            <a:spLocks noGrp="1"/>
          </p:cNvSpPr>
          <p:nvPr>
            <p:ph type="body" sz="quarter" idx="68" hasCustomPrompt="1"/>
          </p:nvPr>
        </p:nvSpPr>
        <p:spPr>
          <a:xfrm>
            <a:off x="8135845" y="2951945"/>
            <a:ext cx="2670048" cy="954107"/>
          </a:xfrm>
          <a:prstGeom prst="rect">
            <a:avLst/>
          </a:prstGeom>
        </p:spPr>
        <p:txBody>
          <a:bodyPr wrap="square" lIns="0" rIns="0" anchor="ctr" anchorCtr="0">
            <a:spAutoFit/>
          </a:bodyPr>
          <a:lstStyle>
            <a:lvl1pPr marL="285750" marR="0" indent="-285750" algn="l" defTabSz="914400" rtl="0" eaLnBrk="1" fontAlgn="auto" latinLnBrk="0" hangingPunct="1">
              <a:lnSpc>
                <a:spcPct val="100000"/>
              </a:lnSpc>
              <a:spcBef>
                <a:spcPts val="600"/>
              </a:spcBef>
              <a:spcAft>
                <a:spcPts val="600"/>
              </a:spcAft>
              <a:buClr>
                <a:schemeClr val="bg1"/>
              </a:buClr>
              <a:buSzPct val="100000"/>
              <a:buFont typeface="Arial" panose="020B0604020202020204" pitchFamily="34" charset="0"/>
              <a:buChar char="•"/>
              <a:tabLst/>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a:t>
            </a:r>
            <a:r>
              <a:rPr lang="en-US" dirty="0" err="1"/>
              <a:t>massa</a:t>
            </a:r>
            <a:r>
              <a:rPr lang="en-US" dirty="0"/>
              <a:t>.</a:t>
            </a:r>
            <a:endParaRPr lang="en-GB" dirty="0"/>
          </a:p>
        </p:txBody>
      </p:sp>
      <p:sp>
        <p:nvSpPr>
          <p:cNvPr id="13" name="Text Placeholder 9">
            <a:extLst>
              <a:ext uri="{FF2B5EF4-FFF2-40B4-BE49-F238E27FC236}">
                <a16:creationId xmlns:a16="http://schemas.microsoft.com/office/drawing/2014/main" id="{CED1E8C1-7CBF-B647-9984-97109B64790E}"/>
              </a:ext>
            </a:extLst>
          </p:cNvPr>
          <p:cNvSpPr>
            <a:spLocks noGrp="1"/>
          </p:cNvSpPr>
          <p:nvPr>
            <p:ph type="body" sz="quarter" idx="65" hasCustomPrompt="1"/>
          </p:nvPr>
        </p:nvSpPr>
        <p:spPr>
          <a:xfrm>
            <a:off x="5087845" y="5483187"/>
            <a:ext cx="2670048" cy="954107"/>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a:t>
            </a:r>
            <a:r>
              <a:rPr lang="en-US" dirty="0" err="1"/>
              <a:t>massa</a:t>
            </a:r>
            <a:r>
              <a:rPr lang="en-US" dirty="0"/>
              <a:t>.</a:t>
            </a:r>
            <a:endParaRPr lang="en-GB" dirty="0"/>
          </a:p>
        </p:txBody>
      </p:sp>
    </p:spTree>
    <p:extLst>
      <p:ext uri="{BB962C8B-B14F-4D97-AF65-F5344CB8AC3E}">
        <p14:creationId xmlns:p14="http://schemas.microsoft.com/office/powerpoint/2010/main" val="62616055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9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Espace réservé pour une image  14">
            <a:extLst>
              <a:ext uri="{FF2B5EF4-FFF2-40B4-BE49-F238E27FC236}">
                <a16:creationId xmlns:a16="http://schemas.microsoft.com/office/drawing/2014/main" id="{161045FD-8DA7-634F-AABA-377AC254E6BF}"/>
              </a:ext>
            </a:extLst>
          </p:cNvPr>
          <p:cNvSpPr>
            <a:spLocks noGrp="1"/>
          </p:cNvSpPr>
          <p:nvPr>
            <p:ph type="pic" sz="quarter" idx="13" hasCustomPrompt="1"/>
          </p:nvPr>
        </p:nvSpPr>
        <p:spPr>
          <a:xfrm>
            <a:off x="8249920" y="0"/>
            <a:ext cx="3942080" cy="336338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5" name="Espace réservé pour une image  14">
            <a:extLst>
              <a:ext uri="{FF2B5EF4-FFF2-40B4-BE49-F238E27FC236}">
                <a16:creationId xmlns:a16="http://schemas.microsoft.com/office/drawing/2014/main" id="{CA065709-5DF2-544A-B8E7-8912195C73C7}"/>
              </a:ext>
            </a:extLst>
          </p:cNvPr>
          <p:cNvSpPr>
            <a:spLocks noGrp="1"/>
          </p:cNvSpPr>
          <p:nvPr>
            <p:ph type="pic" sz="quarter" idx="63" hasCustomPrompt="1"/>
          </p:nvPr>
        </p:nvSpPr>
        <p:spPr>
          <a:xfrm>
            <a:off x="-1" y="0"/>
            <a:ext cx="3941064" cy="336338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6" name="Text Placeholder 9">
            <a:extLst>
              <a:ext uri="{FF2B5EF4-FFF2-40B4-BE49-F238E27FC236}">
                <a16:creationId xmlns:a16="http://schemas.microsoft.com/office/drawing/2014/main" id="{2305808E-3D91-F340-B240-B6C1DE4D2534}"/>
              </a:ext>
            </a:extLst>
          </p:cNvPr>
          <p:cNvSpPr>
            <a:spLocks noGrp="1"/>
          </p:cNvSpPr>
          <p:nvPr>
            <p:ph type="body" sz="quarter" idx="65" hasCustomPrompt="1"/>
          </p:nvPr>
        </p:nvSpPr>
        <p:spPr>
          <a:xfrm>
            <a:off x="4307840" y="989193"/>
            <a:ext cx="3576319" cy="1384995"/>
          </a:xfrm>
          <a:prstGeom prst="rect">
            <a:avLst/>
          </a:prstGeom>
        </p:spPr>
        <p:txBody>
          <a:bodyPr wrap="square" lIns="0" rIns="0" anchor="ctr"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7" name="Titre 7">
            <a:extLst>
              <a:ext uri="{FF2B5EF4-FFF2-40B4-BE49-F238E27FC236}">
                <a16:creationId xmlns:a16="http://schemas.microsoft.com/office/drawing/2014/main" id="{E41B68B3-56B8-A64C-83C7-0E30D4A86B08}"/>
              </a:ext>
            </a:extLst>
          </p:cNvPr>
          <p:cNvSpPr>
            <a:spLocks noGrp="1"/>
          </p:cNvSpPr>
          <p:nvPr>
            <p:ph type="title" hasCustomPrompt="1"/>
          </p:nvPr>
        </p:nvSpPr>
        <p:spPr>
          <a:xfrm>
            <a:off x="404784" y="3669653"/>
            <a:ext cx="11384280" cy="452432"/>
          </a:xfrm>
        </p:spPr>
        <p:txBody>
          <a:bodyPr/>
          <a:lstStyle>
            <a:lvl1pPr algn="ctr">
              <a:defRPr sz="2600" b="1" cap="none" spc="0">
                <a:solidFill>
                  <a:schemeClr val="tx1">
                    <a:lumMod val="65000"/>
                    <a:lumOff val="35000"/>
                  </a:schemeClr>
                </a:solidFill>
              </a:defRPr>
            </a:lvl1pPr>
          </a:lstStyle>
          <a:p>
            <a:r>
              <a:rPr lang="fr-FR" dirty="0" err="1"/>
              <a:t>Title</a:t>
            </a:r>
            <a:r>
              <a:rPr lang="fr-FR" dirty="0"/>
              <a:t> of the slide</a:t>
            </a:r>
          </a:p>
        </p:txBody>
      </p:sp>
      <p:sp>
        <p:nvSpPr>
          <p:cNvPr id="8" name="Text Placeholder 9">
            <a:extLst>
              <a:ext uri="{FF2B5EF4-FFF2-40B4-BE49-F238E27FC236}">
                <a16:creationId xmlns:a16="http://schemas.microsoft.com/office/drawing/2014/main" id="{3132AD61-8CC8-E24A-A42B-57B3E4F06604}"/>
              </a:ext>
            </a:extLst>
          </p:cNvPr>
          <p:cNvSpPr>
            <a:spLocks noGrp="1"/>
          </p:cNvSpPr>
          <p:nvPr>
            <p:ph type="body" sz="quarter" idx="64" hasCustomPrompt="1"/>
          </p:nvPr>
        </p:nvSpPr>
        <p:spPr>
          <a:xfrm>
            <a:off x="404784" y="4269552"/>
            <a:ext cx="11381832" cy="584775"/>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53920574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5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1" y="3611879"/>
            <a:ext cx="5730239" cy="287068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8" name="Espace réservé du numéro de diapositive 6">
            <a:extLst>
              <a:ext uri="{FF2B5EF4-FFF2-40B4-BE49-F238E27FC236}">
                <a16:creationId xmlns:a16="http://schemas.microsoft.com/office/drawing/2014/main" id="{94F2C4DC-6E74-8647-B0DC-48AD946886C8}"/>
              </a:ext>
            </a:extLst>
          </p:cNvPr>
          <p:cNvSpPr>
            <a:spLocks noGrp="1"/>
          </p:cNvSpPr>
          <p:nvPr>
            <p:ph type="sldNum" sz="quarter" idx="18"/>
          </p:nvPr>
        </p:nvSpPr>
        <p:spPr>
          <a:xfrm>
            <a:off x="382932" y="6219234"/>
            <a:ext cx="360037" cy="365125"/>
          </a:xfrm>
        </p:spPr>
        <p:txBody>
          <a:bodyPr/>
          <a:lstStyle>
            <a:lvl1pPr>
              <a:defRPr>
                <a:solidFill>
                  <a:schemeClr val="bg1"/>
                </a:solidFill>
              </a:defRPr>
            </a:lvl1pPr>
          </a:lstStyle>
          <a:p>
            <a:pPr>
              <a:defRPr/>
            </a:pPr>
            <a:fld id="{D61AABEC-672F-4B68-B914-690DA978312C}" type="slidenum">
              <a:rPr lang="en-GB" smtClean="0"/>
              <a:pPr>
                <a:defRPr/>
              </a:pPr>
              <a:t>‹#›</a:t>
            </a:fld>
            <a:r>
              <a:rPr lang="en-GB" dirty="0"/>
              <a:t> ‒ </a:t>
            </a:r>
          </a:p>
        </p:txBody>
      </p:sp>
      <p:sp>
        <p:nvSpPr>
          <p:cNvPr id="24" name="Text Placeholder 9">
            <a:extLst>
              <a:ext uri="{FF2B5EF4-FFF2-40B4-BE49-F238E27FC236}">
                <a16:creationId xmlns:a16="http://schemas.microsoft.com/office/drawing/2014/main" id="{B9F87630-D93D-8F44-879E-106300498783}"/>
              </a:ext>
            </a:extLst>
          </p:cNvPr>
          <p:cNvSpPr>
            <a:spLocks noGrp="1"/>
          </p:cNvSpPr>
          <p:nvPr>
            <p:ph type="body" sz="quarter" idx="64" hasCustomPrompt="1"/>
          </p:nvPr>
        </p:nvSpPr>
        <p:spPr>
          <a:xfrm>
            <a:off x="6461757" y="654429"/>
            <a:ext cx="5364484" cy="954107"/>
          </a:xfrm>
          <a:prstGeom prst="rect">
            <a:avLst/>
          </a:prstGeom>
        </p:spPr>
        <p:txBody>
          <a:bodyPr wrap="square" lIns="0" rIns="0" anchor="t" anchorCtr="0">
            <a:spAutoFit/>
          </a:bodyPr>
          <a:lstStyle>
            <a:lvl1pPr marL="0" indent="0">
              <a:spcBef>
                <a:spcPts val="600"/>
              </a:spcBef>
              <a:spcAft>
                <a:spcPts val="600"/>
              </a:spcAft>
              <a:buClr>
                <a:schemeClr val="accent2"/>
              </a:buClr>
              <a:buSzPct val="100000"/>
              <a:buFont typeface="Arial" panose="020B0604020202020204" pitchFamily="34" charset="0"/>
              <a:buNone/>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grpSp>
        <p:nvGrpSpPr>
          <p:cNvPr id="25" name="Group 24">
            <a:extLst>
              <a:ext uri="{FF2B5EF4-FFF2-40B4-BE49-F238E27FC236}">
                <a16:creationId xmlns:a16="http://schemas.microsoft.com/office/drawing/2014/main" id="{3F89710A-02F5-674B-BE5E-073057CD9B06}"/>
              </a:ext>
            </a:extLst>
          </p:cNvPr>
          <p:cNvGrpSpPr/>
          <p:nvPr userDrawn="1"/>
        </p:nvGrpSpPr>
        <p:grpSpPr>
          <a:xfrm>
            <a:off x="11364899" y="6200776"/>
            <a:ext cx="432372" cy="394468"/>
            <a:chOff x="11309880" y="6178130"/>
            <a:chExt cx="490427" cy="447433"/>
          </a:xfrm>
        </p:grpSpPr>
        <p:sp>
          <p:nvSpPr>
            <p:cNvPr id="26" name="Freeform: Shape 6">
              <a:extLst>
                <a:ext uri="{FF2B5EF4-FFF2-40B4-BE49-F238E27FC236}">
                  <a16:creationId xmlns:a16="http://schemas.microsoft.com/office/drawing/2014/main" id="{F2D505C9-5D5A-9248-8B93-9CCC1FAA269D}"/>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Freeform: Shape 8">
              <a:extLst>
                <a:ext uri="{FF2B5EF4-FFF2-40B4-BE49-F238E27FC236}">
                  <a16:creationId xmlns:a16="http://schemas.microsoft.com/office/drawing/2014/main" id="{97A8AD2F-DF08-3E49-AC80-237234D95DBD}"/>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Shape 11">
              <a:extLst>
                <a:ext uri="{FF2B5EF4-FFF2-40B4-BE49-F238E27FC236}">
                  <a16:creationId xmlns:a16="http://schemas.microsoft.com/office/drawing/2014/main" id="{65E35865-B633-DD42-93DE-7B10657E9611}"/>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reeform: Shape 12">
              <a:extLst>
                <a:ext uri="{FF2B5EF4-FFF2-40B4-BE49-F238E27FC236}">
                  <a16:creationId xmlns:a16="http://schemas.microsoft.com/office/drawing/2014/main" id="{73EB1112-CBE1-144C-8244-18FF0977FC4F}"/>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Freeform: Shape 13">
              <a:extLst>
                <a:ext uri="{FF2B5EF4-FFF2-40B4-BE49-F238E27FC236}">
                  <a16:creationId xmlns:a16="http://schemas.microsoft.com/office/drawing/2014/main" id="{FF7A328B-B49B-1C46-94FD-5874CADFA557}"/>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Freeform: Shape 14">
              <a:extLst>
                <a:ext uri="{FF2B5EF4-FFF2-40B4-BE49-F238E27FC236}">
                  <a16:creationId xmlns:a16="http://schemas.microsoft.com/office/drawing/2014/main" id="{159A2FE2-0267-0244-9D3B-7F03E285D5D8}"/>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Shape 15">
              <a:extLst>
                <a:ext uri="{FF2B5EF4-FFF2-40B4-BE49-F238E27FC236}">
                  <a16:creationId xmlns:a16="http://schemas.microsoft.com/office/drawing/2014/main" id="{BB1E18D9-8424-1242-9C24-38CD3F2021BF}"/>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Shape 16">
              <a:extLst>
                <a:ext uri="{FF2B5EF4-FFF2-40B4-BE49-F238E27FC236}">
                  <a16:creationId xmlns:a16="http://schemas.microsoft.com/office/drawing/2014/main" id="{32B4FB74-428D-3847-8A16-4C8A63DAFC7C}"/>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Shape 17">
              <a:extLst>
                <a:ext uri="{FF2B5EF4-FFF2-40B4-BE49-F238E27FC236}">
                  <a16:creationId xmlns:a16="http://schemas.microsoft.com/office/drawing/2014/main" id="{1D53B9BB-CE82-C247-8DD3-14B855DD85CC}"/>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Shape 18">
              <a:extLst>
                <a:ext uri="{FF2B5EF4-FFF2-40B4-BE49-F238E27FC236}">
                  <a16:creationId xmlns:a16="http://schemas.microsoft.com/office/drawing/2014/main" id="{41FD44B2-7457-8546-9CA8-8CD4637592BD}"/>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Shape 19">
              <a:extLst>
                <a:ext uri="{FF2B5EF4-FFF2-40B4-BE49-F238E27FC236}">
                  <a16:creationId xmlns:a16="http://schemas.microsoft.com/office/drawing/2014/main" id="{0BD3E64B-3485-1B45-8F4A-62C2EDF1F071}"/>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Shape 20">
              <a:extLst>
                <a:ext uri="{FF2B5EF4-FFF2-40B4-BE49-F238E27FC236}">
                  <a16:creationId xmlns:a16="http://schemas.microsoft.com/office/drawing/2014/main" id="{D3141C04-88D1-B24C-8F82-A879A2D8F027}"/>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Freeform: Shape 21">
              <a:extLst>
                <a:ext uri="{FF2B5EF4-FFF2-40B4-BE49-F238E27FC236}">
                  <a16:creationId xmlns:a16="http://schemas.microsoft.com/office/drawing/2014/main" id="{FD8EE719-6AF3-6448-ACE2-FA0EED45C271}"/>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Freeform: Shape 22">
              <a:extLst>
                <a:ext uri="{FF2B5EF4-FFF2-40B4-BE49-F238E27FC236}">
                  <a16:creationId xmlns:a16="http://schemas.microsoft.com/office/drawing/2014/main" id="{1E0ED790-11A3-4548-9B78-893447CF029F}"/>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Freeform: Shape 23">
              <a:extLst>
                <a:ext uri="{FF2B5EF4-FFF2-40B4-BE49-F238E27FC236}">
                  <a16:creationId xmlns:a16="http://schemas.microsoft.com/office/drawing/2014/main" id="{DDD22098-555D-FF49-9479-3276F172F6DB}"/>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1" name="Titre 7">
            <a:extLst>
              <a:ext uri="{FF2B5EF4-FFF2-40B4-BE49-F238E27FC236}">
                <a16:creationId xmlns:a16="http://schemas.microsoft.com/office/drawing/2014/main" id="{2FC8BC87-659A-224F-8436-D22E3605D489}"/>
              </a:ext>
            </a:extLst>
          </p:cNvPr>
          <p:cNvSpPr>
            <a:spLocks noGrp="1"/>
          </p:cNvSpPr>
          <p:nvPr>
            <p:ph type="title" hasCustomPrompt="1"/>
          </p:nvPr>
        </p:nvSpPr>
        <p:spPr>
          <a:xfrm>
            <a:off x="404784" y="1027113"/>
            <a:ext cx="495604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2" name="Text Placeholder 10">
            <a:extLst>
              <a:ext uri="{FF2B5EF4-FFF2-40B4-BE49-F238E27FC236}">
                <a16:creationId xmlns:a16="http://schemas.microsoft.com/office/drawing/2014/main" id="{75D7D4A2-8E26-C84A-A980-547874E33AAB}"/>
              </a:ext>
            </a:extLst>
          </p:cNvPr>
          <p:cNvSpPr>
            <a:spLocks noGrp="1"/>
          </p:cNvSpPr>
          <p:nvPr>
            <p:ph type="body" sz="quarter" idx="62" hasCustomPrompt="1"/>
          </p:nvPr>
        </p:nvSpPr>
        <p:spPr>
          <a:xfrm>
            <a:off x="404784" y="661987"/>
            <a:ext cx="4959695" cy="274320"/>
          </a:xfrm>
          <a:prstGeom prst="rect">
            <a:avLst/>
          </a:prstGeom>
        </p:spPr>
        <p:txBody>
          <a:bodyPr lIns="0" rIns="0" anchor="ctr" anchorCtr="0"/>
          <a:lstStyle>
            <a:lvl1pPr>
              <a:lnSpc>
                <a:spcPct val="100000"/>
              </a:lnSpc>
              <a:spcBef>
                <a:spcPts val="0"/>
              </a:spcBef>
              <a:spcAft>
                <a:spcPts val="0"/>
              </a:spcAft>
              <a:defRPr sz="1200" b="0" cap="all" spc="300">
                <a:solidFill>
                  <a:schemeClr val="tx1">
                    <a:lumMod val="65000"/>
                    <a:lumOff val="35000"/>
                  </a:schemeClr>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
        <p:nvSpPr>
          <p:cNvPr id="43" name="Text Placeholder 9">
            <a:extLst>
              <a:ext uri="{FF2B5EF4-FFF2-40B4-BE49-F238E27FC236}">
                <a16:creationId xmlns:a16="http://schemas.microsoft.com/office/drawing/2014/main" id="{A1BCD1C6-7347-024D-82DA-FB31FB4A18FC}"/>
              </a:ext>
            </a:extLst>
          </p:cNvPr>
          <p:cNvSpPr>
            <a:spLocks noGrp="1"/>
          </p:cNvSpPr>
          <p:nvPr>
            <p:ph type="body" sz="quarter" idx="60" hasCustomPrompt="1"/>
          </p:nvPr>
        </p:nvSpPr>
        <p:spPr>
          <a:xfrm>
            <a:off x="402335" y="2386580"/>
            <a:ext cx="4956048" cy="584775"/>
          </a:xfrm>
          <a:prstGeom prst="rect">
            <a:avLst/>
          </a:prstGeom>
        </p:spPr>
        <p:txBody>
          <a:bodyPr wrap="square" lIns="73152" rIns="73152" anchor="b" anchorCtr="0">
            <a:spAutoFit/>
          </a:bodyPr>
          <a:lstStyle>
            <a:lvl1pPr marL="0" indent="0">
              <a:spcBef>
                <a:spcPts val="600"/>
              </a:spcBef>
              <a:spcAft>
                <a:spcPts val="600"/>
              </a:spcAft>
              <a:buClr>
                <a:schemeClr val="accent2"/>
              </a:buClr>
              <a:buSzPct val="100000"/>
              <a:buFont typeface="Arial" panose="020B0604020202020204" pitchFamily="34" charset="0"/>
              <a:buNone/>
              <a:defRPr sz="16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a:t>
            </a:r>
          </a:p>
        </p:txBody>
      </p:sp>
    </p:spTree>
    <p:extLst>
      <p:ext uri="{BB962C8B-B14F-4D97-AF65-F5344CB8AC3E}">
        <p14:creationId xmlns:p14="http://schemas.microsoft.com/office/powerpoint/2010/main" val="411167224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8_2 Columns with titles and wayfinder">
    <p:spTree>
      <p:nvGrpSpPr>
        <p:cNvPr id="1" name=""/>
        <p:cNvGrpSpPr/>
        <p:nvPr/>
      </p:nvGrpSpPr>
      <p:grpSpPr>
        <a:xfrm>
          <a:off x="0" y="0"/>
          <a:ext cx="0" cy="0"/>
          <a:chOff x="0" y="0"/>
          <a:chExt cx="0" cy="0"/>
        </a:xfrm>
      </p:grpSpPr>
      <p:sp>
        <p:nvSpPr>
          <p:cNvPr id="3" name="Espace réservé pour une image  14">
            <a:extLst>
              <a:ext uri="{FF2B5EF4-FFF2-40B4-BE49-F238E27FC236}">
                <a16:creationId xmlns:a16="http://schemas.microsoft.com/office/drawing/2014/main" id="{7855BD9A-486C-6F49-BFF4-AA22478A8A89}"/>
              </a:ext>
            </a:extLst>
          </p:cNvPr>
          <p:cNvSpPr>
            <a:spLocks noGrp="1"/>
          </p:cNvSpPr>
          <p:nvPr>
            <p:ph type="pic" sz="quarter" idx="13" hasCustomPrompt="1"/>
          </p:nvPr>
        </p:nvSpPr>
        <p:spPr>
          <a:xfrm>
            <a:off x="0" y="0"/>
            <a:ext cx="3044952"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5" name="Titre 7">
            <a:extLst>
              <a:ext uri="{FF2B5EF4-FFF2-40B4-BE49-F238E27FC236}">
                <a16:creationId xmlns:a16="http://schemas.microsoft.com/office/drawing/2014/main" id="{250AEF5A-7F7B-D049-B31A-B8AF56DD0CEB}"/>
              </a:ext>
            </a:extLst>
          </p:cNvPr>
          <p:cNvSpPr>
            <a:spLocks noGrp="1"/>
          </p:cNvSpPr>
          <p:nvPr>
            <p:ph type="title" hasCustomPrompt="1"/>
          </p:nvPr>
        </p:nvSpPr>
        <p:spPr>
          <a:xfrm>
            <a:off x="6455664" y="382816"/>
            <a:ext cx="5330952"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6" name="Text Placeholder 9">
            <a:extLst>
              <a:ext uri="{FF2B5EF4-FFF2-40B4-BE49-F238E27FC236}">
                <a16:creationId xmlns:a16="http://schemas.microsoft.com/office/drawing/2014/main" id="{E323A9E4-6BD8-544E-8BFB-8C484119082B}"/>
              </a:ext>
            </a:extLst>
          </p:cNvPr>
          <p:cNvSpPr>
            <a:spLocks noGrp="1"/>
          </p:cNvSpPr>
          <p:nvPr>
            <p:ph type="body" sz="quarter" idx="64" hasCustomPrompt="1"/>
          </p:nvPr>
        </p:nvSpPr>
        <p:spPr>
          <a:xfrm>
            <a:off x="6455664" y="1339287"/>
            <a:ext cx="5330952" cy="1323439"/>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7" name="Text Placeholder 9">
            <a:extLst>
              <a:ext uri="{FF2B5EF4-FFF2-40B4-BE49-F238E27FC236}">
                <a16:creationId xmlns:a16="http://schemas.microsoft.com/office/drawing/2014/main" id="{C0345477-83D7-AD44-B987-4836437D3FC4}"/>
              </a:ext>
            </a:extLst>
          </p:cNvPr>
          <p:cNvSpPr>
            <a:spLocks noGrp="1"/>
          </p:cNvSpPr>
          <p:nvPr>
            <p:ph type="body" sz="quarter" idx="65" hasCustomPrompt="1"/>
          </p:nvPr>
        </p:nvSpPr>
        <p:spPr>
          <a:xfrm>
            <a:off x="3407664" y="1729744"/>
            <a:ext cx="2325624" cy="2031325"/>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308148852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7_2 Columns with titles and wayfinder">
    <p:spTree>
      <p:nvGrpSpPr>
        <p:cNvPr id="1" name=""/>
        <p:cNvGrpSpPr/>
        <p:nvPr/>
      </p:nvGrpSpPr>
      <p:grpSpPr>
        <a:xfrm>
          <a:off x="0" y="0"/>
          <a:ext cx="0" cy="0"/>
          <a:chOff x="0" y="0"/>
          <a:chExt cx="0" cy="0"/>
        </a:xfrm>
      </p:grpSpPr>
      <p:sp>
        <p:nvSpPr>
          <p:cNvPr id="11" name="Espace réservé pour une image  14">
            <a:extLst>
              <a:ext uri="{FF2B5EF4-FFF2-40B4-BE49-F238E27FC236}">
                <a16:creationId xmlns:a16="http://schemas.microsoft.com/office/drawing/2014/main" id="{BF44BFA8-422C-7449-949E-38CC567688B5}"/>
              </a:ext>
            </a:extLst>
          </p:cNvPr>
          <p:cNvSpPr>
            <a:spLocks noGrp="1"/>
          </p:cNvSpPr>
          <p:nvPr>
            <p:ph type="pic" sz="quarter" idx="13" hasCustomPrompt="1"/>
          </p:nvPr>
        </p:nvSpPr>
        <p:spPr>
          <a:xfrm>
            <a:off x="6164578" y="0"/>
            <a:ext cx="6027423" cy="3357461"/>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2" name="Espace réservé pour une image  14">
            <a:extLst>
              <a:ext uri="{FF2B5EF4-FFF2-40B4-BE49-F238E27FC236}">
                <a16:creationId xmlns:a16="http://schemas.microsoft.com/office/drawing/2014/main" id="{65E6802A-D79D-274B-B003-8ECA17BB5875}"/>
              </a:ext>
            </a:extLst>
          </p:cNvPr>
          <p:cNvSpPr>
            <a:spLocks noGrp="1"/>
          </p:cNvSpPr>
          <p:nvPr>
            <p:ph type="pic" sz="quarter" idx="63" hasCustomPrompt="1"/>
          </p:nvPr>
        </p:nvSpPr>
        <p:spPr>
          <a:xfrm>
            <a:off x="1" y="3506458"/>
            <a:ext cx="6027423" cy="3357461"/>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5" name="Titre 7">
            <a:extLst>
              <a:ext uri="{FF2B5EF4-FFF2-40B4-BE49-F238E27FC236}">
                <a16:creationId xmlns:a16="http://schemas.microsoft.com/office/drawing/2014/main" id="{223713A0-DBEB-5040-A463-1E3CC323E073}"/>
              </a:ext>
            </a:extLst>
          </p:cNvPr>
          <p:cNvSpPr>
            <a:spLocks noGrp="1"/>
          </p:cNvSpPr>
          <p:nvPr>
            <p:ph type="title" hasCustomPrompt="1"/>
          </p:nvPr>
        </p:nvSpPr>
        <p:spPr>
          <a:xfrm>
            <a:off x="385276" y="382816"/>
            <a:ext cx="5256878" cy="452432"/>
          </a:xfrm>
        </p:spPr>
        <p:txBody>
          <a:bodyPr lIns="91440">
            <a:spAutoFit/>
          </a:bodyPr>
          <a:lstStyle>
            <a:lvl1pPr algn="ctr">
              <a:defRPr sz="2600" b="1" cap="none" spc="0">
                <a:solidFill>
                  <a:schemeClr val="bg1"/>
                </a:solidFill>
              </a:defRPr>
            </a:lvl1pPr>
          </a:lstStyle>
          <a:p>
            <a:r>
              <a:rPr lang="fr-FR" dirty="0" err="1"/>
              <a:t>Title</a:t>
            </a:r>
            <a:r>
              <a:rPr lang="fr-FR" dirty="0"/>
              <a:t> of the slide</a:t>
            </a:r>
          </a:p>
        </p:txBody>
      </p:sp>
      <p:sp>
        <p:nvSpPr>
          <p:cNvPr id="9" name="Text Placeholder 9">
            <a:extLst>
              <a:ext uri="{FF2B5EF4-FFF2-40B4-BE49-F238E27FC236}">
                <a16:creationId xmlns:a16="http://schemas.microsoft.com/office/drawing/2014/main" id="{A1649F3E-2557-C248-8135-ADCD3FF1D15A}"/>
              </a:ext>
            </a:extLst>
          </p:cNvPr>
          <p:cNvSpPr>
            <a:spLocks noGrp="1"/>
          </p:cNvSpPr>
          <p:nvPr>
            <p:ph type="body" sz="quarter" idx="60" hasCustomPrompt="1"/>
          </p:nvPr>
        </p:nvSpPr>
        <p:spPr>
          <a:xfrm>
            <a:off x="6549388" y="4911409"/>
            <a:ext cx="5257800" cy="954107"/>
          </a:xfrm>
          <a:prstGeom prst="rect">
            <a:avLst/>
          </a:prstGeom>
        </p:spPr>
        <p:txBody>
          <a:bodyPr wrap="square" lIns="73152" rIns="73152" anchor="t" anchorCtr="0">
            <a:spAutoFit/>
          </a:bodyPr>
          <a:lstStyle>
            <a:lvl1pPr marL="0" indent="0" algn="ctr">
              <a:spcBef>
                <a:spcPts val="600"/>
              </a:spcBef>
              <a:spcAft>
                <a:spcPts val="600"/>
              </a:spcAft>
              <a:buClr>
                <a:schemeClr val="accent2"/>
              </a:buClr>
              <a:buSzPct val="100000"/>
              <a:buFont typeface="Arial" panose="020B0604020202020204" pitchFamily="34" charset="0"/>
              <a:buNone/>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0" name="Text Placeholder 9">
            <a:extLst>
              <a:ext uri="{FF2B5EF4-FFF2-40B4-BE49-F238E27FC236}">
                <a16:creationId xmlns:a16="http://schemas.microsoft.com/office/drawing/2014/main" id="{3E170D87-BEF1-6F40-BFC7-3D6EDD1B9A43}"/>
              </a:ext>
            </a:extLst>
          </p:cNvPr>
          <p:cNvSpPr>
            <a:spLocks noGrp="1"/>
          </p:cNvSpPr>
          <p:nvPr>
            <p:ph type="body" sz="quarter" idx="64" hasCustomPrompt="1"/>
          </p:nvPr>
        </p:nvSpPr>
        <p:spPr>
          <a:xfrm>
            <a:off x="384815" y="1337817"/>
            <a:ext cx="5257800" cy="954107"/>
          </a:xfrm>
          <a:prstGeom prst="rect">
            <a:avLst/>
          </a:prstGeom>
        </p:spPr>
        <p:txBody>
          <a:bodyPr wrap="square" lIns="73152" rIns="73152" anchor="t" anchorCtr="0">
            <a:spAutoFit/>
          </a:bodyPr>
          <a:lstStyle>
            <a:lvl1pPr marL="0" indent="0" algn="ctr">
              <a:spcBef>
                <a:spcPts val="600"/>
              </a:spcBef>
              <a:spcAft>
                <a:spcPts val="600"/>
              </a:spcAft>
              <a:buClr>
                <a:schemeClr val="accent2"/>
              </a:buClr>
              <a:buSzPct val="100000"/>
              <a:buFont typeface="Arial" panose="020B0604020202020204" pitchFamily="34" charset="0"/>
              <a:buNone/>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336856688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2">
    <p:bg>
      <p:bgPr>
        <a:solidFill>
          <a:schemeClr val="bg1"/>
        </a:solidFill>
        <a:effectLst/>
      </p:bgPr>
    </p:bg>
    <p:spTree>
      <p:nvGrpSpPr>
        <p:cNvPr id="1" name=""/>
        <p:cNvGrpSpPr/>
        <p:nvPr/>
      </p:nvGrpSpPr>
      <p:grpSpPr>
        <a:xfrm>
          <a:off x="0" y="0"/>
          <a:ext cx="0" cy="0"/>
          <a:chOff x="0" y="0"/>
          <a:chExt cx="0" cy="0"/>
        </a:xfrm>
      </p:grpSpPr>
      <p:sp>
        <p:nvSpPr>
          <p:cNvPr id="28" name="Espace réservé pour une image  14">
            <a:extLst>
              <a:ext uri="{FF2B5EF4-FFF2-40B4-BE49-F238E27FC236}">
                <a16:creationId xmlns:a16="http://schemas.microsoft.com/office/drawing/2014/main" id="{4B1134C8-A8CF-014B-9682-67DFE73B0F45}"/>
              </a:ext>
            </a:extLst>
          </p:cNvPr>
          <p:cNvSpPr>
            <a:spLocks noGrp="1"/>
          </p:cNvSpPr>
          <p:nvPr>
            <p:ph type="pic" sz="quarter" idx="15"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7200" y="5012367"/>
            <a:ext cx="2486308" cy="215444"/>
          </a:xfrm>
          <a:prstGeom prst="rect">
            <a:avLst/>
          </a:prstGeom>
        </p:spPr>
        <p:txBody>
          <a:bodyPr wrap="square" lIns="108000" tIns="0" rIns="180000" bIns="0">
            <a:spAutoFit/>
          </a:bodyPr>
          <a:lstStyle>
            <a:lvl1pPr>
              <a:defRPr sz="1400">
                <a:solidFill>
                  <a:schemeClr val="bg1"/>
                </a:solidFill>
              </a:defRPr>
            </a:lvl1pPr>
          </a:lstStyle>
          <a:p>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7200" y="4601683"/>
            <a:ext cx="2486309" cy="400110"/>
          </a:xfrm>
          <a:prstGeom prst="rect">
            <a:avLst/>
          </a:prstGeom>
        </p:spPr>
        <p:txBody>
          <a:bodyPr wrap="none" lIns="10800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57" name="Group 56">
            <a:extLst>
              <a:ext uri="{FF2B5EF4-FFF2-40B4-BE49-F238E27FC236}">
                <a16:creationId xmlns:a16="http://schemas.microsoft.com/office/drawing/2014/main" id="{D905CC07-2516-8649-8B85-14F034444FC8}"/>
              </a:ext>
            </a:extLst>
          </p:cNvPr>
          <p:cNvGrpSpPr>
            <a:grpSpLocks noChangeAspect="1"/>
          </p:cNvGrpSpPr>
          <p:nvPr userDrawn="1"/>
        </p:nvGrpSpPr>
        <p:grpSpPr>
          <a:xfrm>
            <a:off x="10623167" y="5407578"/>
            <a:ext cx="909437" cy="829710"/>
            <a:chOff x="11309880" y="6178130"/>
            <a:chExt cx="490427" cy="447433"/>
          </a:xfrm>
        </p:grpSpPr>
        <p:sp>
          <p:nvSpPr>
            <p:cNvPr id="58" name="Freeform: Shape 6">
              <a:extLst>
                <a:ext uri="{FF2B5EF4-FFF2-40B4-BE49-F238E27FC236}">
                  <a16:creationId xmlns:a16="http://schemas.microsoft.com/office/drawing/2014/main" id="{A2F8E5A7-8176-924B-8A81-0701F185C84D}"/>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a:p>
          </p:txBody>
        </p:sp>
        <p:sp>
          <p:nvSpPr>
            <p:cNvPr id="59" name="Freeform: Shape 8">
              <a:extLst>
                <a:ext uri="{FF2B5EF4-FFF2-40B4-BE49-F238E27FC236}">
                  <a16:creationId xmlns:a16="http://schemas.microsoft.com/office/drawing/2014/main" id="{A0CAC177-EC76-964F-BFD7-A87F2E46C5FF}"/>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a:p>
          </p:txBody>
        </p:sp>
        <p:sp>
          <p:nvSpPr>
            <p:cNvPr id="60" name="Freeform: Shape 11">
              <a:extLst>
                <a:ext uri="{FF2B5EF4-FFF2-40B4-BE49-F238E27FC236}">
                  <a16:creationId xmlns:a16="http://schemas.microsoft.com/office/drawing/2014/main" id="{70A4CD60-259E-324A-B6C8-A0E9EE6C83DC}"/>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a:p>
          </p:txBody>
        </p:sp>
        <p:sp>
          <p:nvSpPr>
            <p:cNvPr id="61" name="Freeform: Shape 12">
              <a:extLst>
                <a:ext uri="{FF2B5EF4-FFF2-40B4-BE49-F238E27FC236}">
                  <a16:creationId xmlns:a16="http://schemas.microsoft.com/office/drawing/2014/main" id="{E796B24C-E920-7146-ABA3-43F169DF0965}"/>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a:p>
          </p:txBody>
        </p:sp>
        <p:sp>
          <p:nvSpPr>
            <p:cNvPr id="62" name="Freeform: Shape 13">
              <a:extLst>
                <a:ext uri="{FF2B5EF4-FFF2-40B4-BE49-F238E27FC236}">
                  <a16:creationId xmlns:a16="http://schemas.microsoft.com/office/drawing/2014/main" id="{2251A4F9-AD32-584A-BEB8-6E19BB85E642}"/>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a:p>
          </p:txBody>
        </p:sp>
        <p:sp>
          <p:nvSpPr>
            <p:cNvPr id="63" name="Freeform: Shape 14">
              <a:extLst>
                <a:ext uri="{FF2B5EF4-FFF2-40B4-BE49-F238E27FC236}">
                  <a16:creationId xmlns:a16="http://schemas.microsoft.com/office/drawing/2014/main" id="{8DE26331-5D0A-6E43-B240-8D5C95C3D506}"/>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a:p>
          </p:txBody>
        </p:sp>
        <p:sp>
          <p:nvSpPr>
            <p:cNvPr id="64" name="Freeform: Shape 15">
              <a:extLst>
                <a:ext uri="{FF2B5EF4-FFF2-40B4-BE49-F238E27FC236}">
                  <a16:creationId xmlns:a16="http://schemas.microsoft.com/office/drawing/2014/main" id="{648B4153-E3CD-EB48-A60B-1B365AFF40FA}"/>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a:p>
          </p:txBody>
        </p:sp>
        <p:sp>
          <p:nvSpPr>
            <p:cNvPr id="65" name="Freeform: Shape 16">
              <a:extLst>
                <a:ext uri="{FF2B5EF4-FFF2-40B4-BE49-F238E27FC236}">
                  <a16:creationId xmlns:a16="http://schemas.microsoft.com/office/drawing/2014/main" id="{4AD0B0F6-BA5A-B247-9D85-CACCF85EEB1E}"/>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a:p>
          </p:txBody>
        </p:sp>
        <p:sp>
          <p:nvSpPr>
            <p:cNvPr id="66" name="Freeform: Shape 17">
              <a:extLst>
                <a:ext uri="{FF2B5EF4-FFF2-40B4-BE49-F238E27FC236}">
                  <a16:creationId xmlns:a16="http://schemas.microsoft.com/office/drawing/2014/main" id="{FE5B05A8-50A6-D14D-9E37-1945DA825B12}"/>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a:p>
          </p:txBody>
        </p:sp>
        <p:sp>
          <p:nvSpPr>
            <p:cNvPr id="67" name="Freeform: Shape 18">
              <a:extLst>
                <a:ext uri="{FF2B5EF4-FFF2-40B4-BE49-F238E27FC236}">
                  <a16:creationId xmlns:a16="http://schemas.microsoft.com/office/drawing/2014/main" id="{C764B296-35D4-EE4F-9A6D-A35BA8EEA838}"/>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a:p>
          </p:txBody>
        </p:sp>
        <p:sp>
          <p:nvSpPr>
            <p:cNvPr id="68" name="Freeform: Shape 19">
              <a:extLst>
                <a:ext uri="{FF2B5EF4-FFF2-40B4-BE49-F238E27FC236}">
                  <a16:creationId xmlns:a16="http://schemas.microsoft.com/office/drawing/2014/main" id="{7AE851BA-ECC6-404E-932C-2685A854DA7B}"/>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a:p>
          </p:txBody>
        </p:sp>
        <p:sp>
          <p:nvSpPr>
            <p:cNvPr id="69" name="Freeform: Shape 20">
              <a:extLst>
                <a:ext uri="{FF2B5EF4-FFF2-40B4-BE49-F238E27FC236}">
                  <a16:creationId xmlns:a16="http://schemas.microsoft.com/office/drawing/2014/main" id="{6A949E72-7870-5044-A2BB-A09D27FC7F03}"/>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a:p>
          </p:txBody>
        </p:sp>
        <p:sp>
          <p:nvSpPr>
            <p:cNvPr id="70" name="Freeform: Shape 21">
              <a:extLst>
                <a:ext uri="{FF2B5EF4-FFF2-40B4-BE49-F238E27FC236}">
                  <a16:creationId xmlns:a16="http://schemas.microsoft.com/office/drawing/2014/main" id="{C597BB55-2F59-FF44-837A-8312317E43DC}"/>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a:p>
          </p:txBody>
        </p:sp>
        <p:sp>
          <p:nvSpPr>
            <p:cNvPr id="71" name="Freeform: Shape 22">
              <a:extLst>
                <a:ext uri="{FF2B5EF4-FFF2-40B4-BE49-F238E27FC236}">
                  <a16:creationId xmlns:a16="http://schemas.microsoft.com/office/drawing/2014/main" id="{64FBEE84-5AD5-7245-9FB7-641A6210D5FB}"/>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a:p>
          </p:txBody>
        </p:sp>
        <p:sp>
          <p:nvSpPr>
            <p:cNvPr id="72" name="Freeform: Shape 23">
              <a:extLst>
                <a:ext uri="{FF2B5EF4-FFF2-40B4-BE49-F238E27FC236}">
                  <a16:creationId xmlns:a16="http://schemas.microsoft.com/office/drawing/2014/main" id="{B2FB2B0E-150A-444C-A7C7-CDC222A68114}"/>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a:p>
          </p:txBody>
        </p:sp>
      </p:grpSp>
      <p:sp>
        <p:nvSpPr>
          <p:cNvPr id="74" name="Picture Placeholder 3">
            <a:extLst>
              <a:ext uri="{FF2B5EF4-FFF2-40B4-BE49-F238E27FC236}">
                <a16:creationId xmlns:a16="http://schemas.microsoft.com/office/drawing/2014/main" id="{56F2438D-F6D4-2A43-B805-614C646B7939}"/>
              </a:ext>
            </a:extLst>
          </p:cNvPr>
          <p:cNvSpPr>
            <a:spLocks noGrp="1"/>
          </p:cNvSpPr>
          <p:nvPr>
            <p:ph type="pic" sz="quarter" idx="14" hasCustomPrompt="1"/>
          </p:nvPr>
        </p:nvSpPr>
        <p:spPr>
          <a:xfrm>
            <a:off x="9098280" y="5410198"/>
            <a:ext cx="1285875" cy="832104"/>
          </a:xfrm>
          <a:prstGeom prst="rect">
            <a:avLst/>
          </a:prstGeom>
          <a:solidFill>
            <a:schemeClr val="bg1">
              <a:alpha val="10000"/>
            </a:schemeClr>
          </a:solidFill>
        </p:spPr>
        <p:txBody>
          <a:bodyPr tIns="45720" bIns="0"/>
          <a:lstStyle>
            <a:lvl1pPr marL="4763" indent="-4763" algn="l">
              <a:tabLst/>
              <a:defRPr>
                <a:solidFill>
                  <a:schemeClr val="tx1">
                    <a:lumMod val="65000"/>
                    <a:lumOff val="35000"/>
                  </a:schemeClr>
                </a:solidFill>
              </a:defRPr>
            </a:lvl1pPr>
          </a:lstStyle>
          <a:p>
            <a:r>
              <a:rPr lang="en-US" dirty="0"/>
              <a:t>Client Logo</a:t>
            </a:r>
          </a:p>
        </p:txBody>
      </p:sp>
      <p:sp>
        <p:nvSpPr>
          <p:cNvPr id="32" name="Text Placeholder 9">
            <a:extLst>
              <a:ext uri="{FF2B5EF4-FFF2-40B4-BE49-F238E27FC236}">
                <a16:creationId xmlns:a16="http://schemas.microsoft.com/office/drawing/2014/main" id="{BBC1A8B9-F559-064E-86C6-1CA35E265F5F}"/>
              </a:ext>
            </a:extLst>
          </p:cNvPr>
          <p:cNvSpPr>
            <a:spLocks noGrp="1"/>
          </p:cNvSpPr>
          <p:nvPr>
            <p:ph type="body" sz="quarter" idx="65" hasCustomPrompt="1"/>
          </p:nvPr>
        </p:nvSpPr>
        <p:spPr>
          <a:xfrm>
            <a:off x="452215" y="3694149"/>
            <a:ext cx="4164923" cy="461665"/>
          </a:xfrm>
          <a:prstGeom prst="rect">
            <a:avLst/>
          </a:prstGeom>
          <a:solidFill>
            <a:schemeClr val="bg2"/>
          </a:solidFill>
        </p:spPr>
        <p:txBody>
          <a:bodyPr wrap="none" lIns="109728" rIns="109728" anchor="ctr" anchorCtr="0">
            <a:spAutoFit/>
          </a:bodyPr>
          <a:lstStyle>
            <a:lvl1pPr marL="0" marR="0" indent="-82296"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Subtitle of the presentation</a:t>
            </a:r>
            <a:endParaRPr lang="en-GB" dirty="0"/>
          </a:p>
        </p:txBody>
      </p:sp>
      <p:sp>
        <p:nvSpPr>
          <p:cNvPr id="33" name="Text Placeholder 10">
            <a:extLst>
              <a:ext uri="{FF2B5EF4-FFF2-40B4-BE49-F238E27FC236}">
                <a16:creationId xmlns:a16="http://schemas.microsoft.com/office/drawing/2014/main" id="{9FE846F9-1D54-8943-813C-4D868F0234F8}"/>
              </a:ext>
            </a:extLst>
          </p:cNvPr>
          <p:cNvSpPr>
            <a:spLocks noGrp="1"/>
          </p:cNvSpPr>
          <p:nvPr>
            <p:ph type="body" sz="quarter" idx="62" hasCustomPrompt="1"/>
          </p:nvPr>
        </p:nvSpPr>
        <p:spPr>
          <a:xfrm>
            <a:off x="452215" y="746635"/>
            <a:ext cx="4076757" cy="1107996"/>
          </a:xfrm>
          <a:prstGeom prst="rect">
            <a:avLst/>
          </a:prstGeom>
          <a:solidFill>
            <a:schemeClr val="bg1"/>
          </a:solidFill>
        </p:spPr>
        <p:txBody>
          <a:bodyPr wrap="none" lIns="73152" tIns="91440" rIns="73152" bIns="91440" anchor="ctr" anchorCtr="0">
            <a:spAutoFit/>
          </a:bodyPr>
          <a:lstStyle>
            <a:lvl1pPr marL="0" indent="0" algn="l">
              <a:lnSpc>
                <a:spcPct val="100000"/>
              </a:lnSpc>
              <a:spcBef>
                <a:spcPts val="0"/>
              </a:spcBef>
              <a:spcAft>
                <a:spcPts val="0"/>
              </a:spcAft>
              <a:buNone/>
              <a:defRPr sz="6000" b="0" cap="all" spc="0">
                <a:gradFill>
                  <a:gsLst>
                    <a:gs pos="99000">
                      <a:schemeClr val="tx2"/>
                    </a:gs>
                    <a:gs pos="0">
                      <a:schemeClr val="bg2"/>
                    </a:gs>
                  </a:gsLst>
                  <a:lin ang="2700000" scaled="0"/>
                </a:gra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TITLE OF</a:t>
            </a:r>
          </a:p>
        </p:txBody>
      </p:sp>
      <p:sp>
        <p:nvSpPr>
          <p:cNvPr id="34" name="Text Placeholder 10">
            <a:extLst>
              <a:ext uri="{FF2B5EF4-FFF2-40B4-BE49-F238E27FC236}">
                <a16:creationId xmlns:a16="http://schemas.microsoft.com/office/drawing/2014/main" id="{7639AF42-6FEC-EE44-8AA7-3FAED1E7DFA3}"/>
              </a:ext>
            </a:extLst>
          </p:cNvPr>
          <p:cNvSpPr>
            <a:spLocks noGrp="1"/>
          </p:cNvSpPr>
          <p:nvPr>
            <p:ph type="body" sz="quarter" idx="66" hasCustomPrompt="1"/>
          </p:nvPr>
        </p:nvSpPr>
        <p:spPr>
          <a:xfrm>
            <a:off x="452215" y="2220392"/>
            <a:ext cx="4717958" cy="1107996"/>
          </a:xfrm>
          <a:prstGeom prst="rect">
            <a:avLst/>
          </a:prstGeom>
          <a:solidFill>
            <a:schemeClr val="bg1"/>
          </a:solidFill>
        </p:spPr>
        <p:txBody>
          <a:bodyPr wrap="none" lIns="73152" tIns="91440" rIns="73152" bIns="91440" anchor="ctr" anchorCtr="0">
            <a:spAutoFit/>
          </a:bodyPr>
          <a:lstStyle>
            <a:lvl1pPr marL="0" indent="0" algn="l">
              <a:lnSpc>
                <a:spcPct val="100000"/>
              </a:lnSpc>
              <a:spcBef>
                <a:spcPts val="0"/>
              </a:spcBef>
              <a:spcAft>
                <a:spcPts val="0"/>
              </a:spcAft>
              <a:buNone/>
              <a:defRPr sz="6000" b="0" cap="all" spc="0">
                <a:gradFill>
                  <a:gsLst>
                    <a:gs pos="99000">
                      <a:schemeClr val="tx2"/>
                    </a:gs>
                    <a:gs pos="0">
                      <a:schemeClr val="bg2"/>
                    </a:gs>
                  </a:gsLst>
                  <a:lin ang="2700000" scaled="0"/>
                </a:gra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The Slide</a:t>
            </a:r>
          </a:p>
        </p:txBody>
      </p:sp>
    </p:spTree>
    <p:extLst>
      <p:ext uri="{BB962C8B-B14F-4D97-AF65-F5344CB8AC3E}">
        <p14:creationId xmlns:p14="http://schemas.microsoft.com/office/powerpoint/2010/main" val="2751722710"/>
      </p:ext>
    </p:extLst>
  </p:cSld>
  <p:clrMapOvr>
    <a:masterClrMapping/>
  </p:clrMapOvr>
  <p:extLst>
    <p:ext uri="{DCECCB84-F9BA-43D5-87BE-67443E8EF086}">
      <p15:sldGuideLst xmlns:p15="http://schemas.microsoft.com/office/powerpoint/2012/main">
        <p15:guide id="1" orient="horz" pos="336">
          <p15:clr>
            <a:srgbClr val="F26B43"/>
          </p15:clr>
        </p15:guide>
        <p15:guide id="2" orient="horz" pos="1896">
          <p15:clr>
            <a:srgbClr val="F26B43"/>
          </p15:clr>
        </p15:guide>
        <p15:guide id="4" orient="horz" pos="3408">
          <p15:clr>
            <a:srgbClr val="F26B43"/>
          </p15:clr>
        </p15:guide>
        <p15:guide id="5" orient="horz" pos="3929">
          <p15:clr>
            <a:srgbClr val="F26B43"/>
          </p15:clr>
        </p15:guide>
        <p15:guide id="6" pos="288">
          <p15:clr>
            <a:srgbClr val="F26B43"/>
          </p15:clr>
        </p15:guide>
        <p15:guide id="7" orient="horz" pos="2736">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4_1 column">
    <p:spTree>
      <p:nvGrpSpPr>
        <p:cNvPr id="1" name=""/>
        <p:cNvGrpSpPr/>
        <p:nvPr/>
      </p:nvGrpSpPr>
      <p:grpSpPr>
        <a:xfrm>
          <a:off x="0" y="0"/>
          <a:ext cx="0" cy="0"/>
          <a:chOff x="0" y="0"/>
          <a:chExt cx="0" cy="0"/>
        </a:xfrm>
      </p:grpSpPr>
      <p:sp>
        <p:nvSpPr>
          <p:cNvPr id="13" name="Espace réservé pour une image  14">
            <a:extLst>
              <a:ext uri="{FF2B5EF4-FFF2-40B4-BE49-F238E27FC236}">
                <a16:creationId xmlns:a16="http://schemas.microsoft.com/office/drawing/2014/main" id="{59A28E6D-C832-ED41-925B-E1F8B53FFD62}"/>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9" name="Titre 7">
            <a:extLst>
              <a:ext uri="{FF2B5EF4-FFF2-40B4-BE49-F238E27FC236}">
                <a16:creationId xmlns:a16="http://schemas.microsoft.com/office/drawing/2014/main" id="{729A866E-735E-D54C-8FD7-A6D0E404E892}"/>
              </a:ext>
            </a:extLst>
          </p:cNvPr>
          <p:cNvSpPr>
            <a:spLocks noGrp="1"/>
          </p:cNvSpPr>
          <p:nvPr>
            <p:ph type="title" hasCustomPrompt="1"/>
          </p:nvPr>
        </p:nvSpPr>
        <p:spPr>
          <a:xfrm>
            <a:off x="404785" y="3202784"/>
            <a:ext cx="4899251" cy="452432"/>
          </a:xfrm>
        </p:spPr>
        <p:txBody>
          <a:bodyPr lIns="73152" anchor="ctr" anchorCtr="0"/>
          <a:lstStyle>
            <a:lvl1pPr>
              <a:defRPr sz="2600" b="1" cap="none" spc="0">
                <a:solidFill>
                  <a:schemeClr val="tx1">
                    <a:lumMod val="65000"/>
                    <a:lumOff val="35000"/>
                  </a:schemeClr>
                </a:solidFill>
              </a:defRPr>
            </a:lvl1pPr>
          </a:lstStyle>
          <a:p>
            <a:r>
              <a:rPr lang="fr-FR" dirty="0" err="1"/>
              <a:t>Title</a:t>
            </a:r>
            <a:r>
              <a:rPr lang="fr-FR" dirty="0"/>
              <a:t> of the slide</a:t>
            </a:r>
          </a:p>
        </p:txBody>
      </p:sp>
    </p:spTree>
    <p:extLst>
      <p:ext uri="{BB962C8B-B14F-4D97-AF65-F5344CB8AC3E}">
        <p14:creationId xmlns:p14="http://schemas.microsoft.com/office/powerpoint/2010/main" val="44508552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6" name="Titre 7">
            <a:extLst>
              <a:ext uri="{FF2B5EF4-FFF2-40B4-BE49-F238E27FC236}">
                <a16:creationId xmlns:a16="http://schemas.microsoft.com/office/drawing/2014/main" id="{9503558D-A245-0A42-9A8A-2B77ED74C6FE}"/>
              </a:ext>
            </a:extLst>
          </p:cNvPr>
          <p:cNvSpPr>
            <a:spLocks noGrp="1"/>
          </p:cNvSpPr>
          <p:nvPr>
            <p:ph type="title" hasCustomPrompt="1"/>
          </p:nvPr>
        </p:nvSpPr>
        <p:spPr>
          <a:xfrm>
            <a:off x="3462528" y="3202784"/>
            <a:ext cx="5266944" cy="452432"/>
          </a:xfrm>
        </p:spPr>
        <p:txBody>
          <a:bodyPr lIns="91440" anchor="ctr" anchorCtr="0"/>
          <a:lstStyle>
            <a:lvl1pPr algn="ctr">
              <a:spcBef>
                <a:spcPts val="600"/>
              </a:spcBef>
              <a:spcAft>
                <a:spcPts val="600"/>
              </a:spcAft>
              <a:defRPr sz="2600" b="1" cap="none" spc="0">
                <a:solidFill>
                  <a:schemeClr val="tx1">
                    <a:lumMod val="65000"/>
                    <a:lumOff val="35000"/>
                  </a:schemeClr>
                </a:solidFill>
              </a:defRPr>
            </a:lvl1pPr>
          </a:lstStyle>
          <a:p>
            <a:r>
              <a:rPr lang="fr-FR" dirty="0" err="1"/>
              <a:t>Title</a:t>
            </a:r>
            <a:r>
              <a:rPr lang="fr-FR" dirty="0"/>
              <a:t> of the slide</a:t>
            </a:r>
          </a:p>
        </p:txBody>
      </p:sp>
    </p:spTree>
    <p:extLst>
      <p:ext uri="{BB962C8B-B14F-4D97-AF65-F5344CB8AC3E}">
        <p14:creationId xmlns:p14="http://schemas.microsoft.com/office/powerpoint/2010/main" val="411564897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1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0" y="912407"/>
            <a:ext cx="12192000" cy="5033186"/>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6" name="Titre 7">
            <a:extLst>
              <a:ext uri="{FF2B5EF4-FFF2-40B4-BE49-F238E27FC236}">
                <a16:creationId xmlns:a16="http://schemas.microsoft.com/office/drawing/2014/main" id="{9503558D-A245-0A42-9A8A-2B77ED74C6FE}"/>
              </a:ext>
            </a:extLst>
          </p:cNvPr>
          <p:cNvSpPr>
            <a:spLocks noGrp="1"/>
          </p:cNvSpPr>
          <p:nvPr>
            <p:ph type="title" hasCustomPrompt="1"/>
          </p:nvPr>
        </p:nvSpPr>
        <p:spPr>
          <a:xfrm>
            <a:off x="1469136" y="3202784"/>
            <a:ext cx="9253728" cy="452432"/>
          </a:xfrm>
        </p:spPr>
        <p:txBody>
          <a:bodyPr lIns="91440" anchor="ctr" anchorCtr="0"/>
          <a:lstStyle>
            <a:lvl1pPr algn="ctr">
              <a:spcBef>
                <a:spcPts val="600"/>
              </a:spcBef>
              <a:spcAft>
                <a:spcPts val="600"/>
              </a:spcAft>
              <a:defRPr sz="2600" b="1" cap="none" spc="0">
                <a:solidFill>
                  <a:schemeClr val="bg1"/>
                </a:solidFill>
              </a:defRPr>
            </a:lvl1pPr>
          </a:lstStyle>
          <a:p>
            <a:r>
              <a:rPr lang="fr-FR" dirty="0" err="1"/>
              <a:t>Title</a:t>
            </a:r>
            <a:r>
              <a:rPr lang="fr-FR" dirty="0"/>
              <a:t> of the slide</a:t>
            </a:r>
          </a:p>
        </p:txBody>
      </p:sp>
      <p:sp>
        <p:nvSpPr>
          <p:cNvPr id="8" name="Espace réservé du numéro de diapositive 6">
            <a:extLst>
              <a:ext uri="{FF2B5EF4-FFF2-40B4-BE49-F238E27FC236}">
                <a16:creationId xmlns:a16="http://schemas.microsoft.com/office/drawing/2014/main" id="{94F2C4DC-6E74-8647-B0DC-48AD946886C8}"/>
              </a:ext>
            </a:extLst>
          </p:cNvPr>
          <p:cNvSpPr>
            <a:spLocks noGrp="1"/>
          </p:cNvSpPr>
          <p:nvPr>
            <p:ph type="sldNum" sz="quarter" idx="18"/>
          </p:nvPr>
        </p:nvSpPr>
        <p:spPr>
          <a:xfrm>
            <a:off x="382932" y="6219234"/>
            <a:ext cx="36003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srgbClr val="2F469C">
                    <a:lumMod val="75000"/>
                  </a:srgbClr>
                </a:solidFill>
                <a:effectLst/>
                <a:uLnTx/>
                <a:uFillTx/>
                <a:latin typeface="Arial Black"/>
                <a:ea typeface="+mn-ea"/>
                <a:cs typeface="+mn-cs"/>
              </a:rPr>
              <a:t> ‒ </a:t>
            </a:r>
            <a:endPar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endParaRPr>
          </a:p>
        </p:txBody>
      </p:sp>
    </p:spTree>
    <p:extLst>
      <p:ext uri="{BB962C8B-B14F-4D97-AF65-F5344CB8AC3E}">
        <p14:creationId xmlns:p14="http://schemas.microsoft.com/office/powerpoint/2010/main" val="187238525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2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7" name="Titre 7">
            <a:extLst>
              <a:ext uri="{FF2B5EF4-FFF2-40B4-BE49-F238E27FC236}">
                <a16:creationId xmlns:a16="http://schemas.microsoft.com/office/drawing/2014/main" id="{2A9006B8-6B31-0548-93CA-580013486D9D}"/>
              </a:ext>
            </a:extLst>
          </p:cNvPr>
          <p:cNvSpPr>
            <a:spLocks noGrp="1"/>
          </p:cNvSpPr>
          <p:nvPr>
            <p:ph type="title" hasCustomPrompt="1"/>
          </p:nvPr>
        </p:nvSpPr>
        <p:spPr>
          <a:xfrm>
            <a:off x="404785" y="3202784"/>
            <a:ext cx="5715000" cy="452432"/>
          </a:xfrm>
        </p:spPr>
        <p:txBody>
          <a:bodyPr anchor="ctr" anchorCtr="0"/>
          <a:lstStyle>
            <a:lvl1pPr>
              <a:spcBef>
                <a:spcPts val="600"/>
              </a:spcBef>
              <a:spcAft>
                <a:spcPts val="600"/>
              </a:spcAft>
              <a:defRPr sz="2600" b="1" cap="none" spc="0">
                <a:solidFill>
                  <a:schemeClr val="bg1"/>
                </a:solidFill>
              </a:defRPr>
            </a:lvl1pPr>
          </a:lstStyle>
          <a:p>
            <a:r>
              <a:rPr lang="fr-FR" dirty="0" err="1"/>
              <a:t>Title</a:t>
            </a:r>
            <a:r>
              <a:rPr lang="fr-FR" dirty="0"/>
              <a:t> of the slide</a:t>
            </a:r>
          </a:p>
        </p:txBody>
      </p:sp>
    </p:spTree>
    <p:extLst>
      <p:ext uri="{BB962C8B-B14F-4D97-AF65-F5344CB8AC3E}">
        <p14:creationId xmlns:p14="http://schemas.microsoft.com/office/powerpoint/2010/main" val="94206105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6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459028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Content Placeholder 2">
            <a:extLst>
              <a:ext uri="{FF2B5EF4-FFF2-40B4-BE49-F238E27FC236}">
                <a16:creationId xmlns:a16="http://schemas.microsoft.com/office/drawing/2014/main" id="{58FCBB89-0E9E-EB47-A48E-21D614374A01}"/>
              </a:ext>
            </a:extLst>
          </p:cNvPr>
          <p:cNvSpPr>
            <a:spLocks noGrp="1"/>
          </p:cNvSpPr>
          <p:nvPr>
            <p:ph idx="1" hasCustomPrompt="1"/>
          </p:nvPr>
        </p:nvSpPr>
        <p:spPr>
          <a:xfrm>
            <a:off x="404786" y="1371987"/>
            <a:ext cx="4590288" cy="4397381"/>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5" name="Espace réservé pour une image  14">
            <a:extLst>
              <a:ext uri="{FF2B5EF4-FFF2-40B4-BE49-F238E27FC236}">
                <a16:creationId xmlns:a16="http://schemas.microsoft.com/office/drawing/2014/main" id="{ED644756-0CF8-254C-AD84-B29C9E862673}"/>
              </a:ext>
            </a:extLst>
          </p:cNvPr>
          <p:cNvSpPr>
            <a:spLocks noGrp="1"/>
          </p:cNvSpPr>
          <p:nvPr>
            <p:ph type="pic" sz="quarter" idx="13" hasCustomPrompt="1"/>
          </p:nvPr>
        </p:nvSpPr>
        <p:spPr>
          <a:xfrm>
            <a:off x="5358384" y="2286000"/>
            <a:ext cx="3051048" cy="4571999"/>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8" name="Text Placeholder 9">
            <a:extLst>
              <a:ext uri="{FF2B5EF4-FFF2-40B4-BE49-F238E27FC236}">
                <a16:creationId xmlns:a16="http://schemas.microsoft.com/office/drawing/2014/main" id="{EBB01689-F67F-E048-A430-A7FC6C088E9F}"/>
              </a:ext>
            </a:extLst>
          </p:cNvPr>
          <p:cNvSpPr>
            <a:spLocks noGrp="1"/>
          </p:cNvSpPr>
          <p:nvPr>
            <p:ph type="body" sz="quarter" idx="65" hasCustomPrompt="1"/>
          </p:nvPr>
        </p:nvSpPr>
        <p:spPr>
          <a:xfrm>
            <a:off x="9137904" y="1270337"/>
            <a:ext cx="2325624" cy="2031325"/>
          </a:xfrm>
          <a:prstGeom prst="rect">
            <a:avLst/>
          </a:prstGeom>
        </p:spPr>
        <p:txBody>
          <a:bodyPr wrap="square" lIns="0" rIns="0" anchor="ctr"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224081869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7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335584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404785" y="1368493"/>
            <a:ext cx="3355848"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
        <p:nvSpPr>
          <p:cNvPr id="9" name="Text Placeholder 9">
            <a:extLst>
              <a:ext uri="{FF2B5EF4-FFF2-40B4-BE49-F238E27FC236}">
                <a16:creationId xmlns:a16="http://schemas.microsoft.com/office/drawing/2014/main" id="{CF1EF1DE-0EB6-DC4F-8E1E-0958DFD50410}"/>
              </a:ext>
            </a:extLst>
          </p:cNvPr>
          <p:cNvSpPr>
            <a:spLocks noGrp="1"/>
          </p:cNvSpPr>
          <p:nvPr>
            <p:ph type="body" sz="quarter" idx="65" hasCustomPrompt="1"/>
          </p:nvPr>
        </p:nvSpPr>
        <p:spPr>
          <a:xfrm>
            <a:off x="4307839" y="1572091"/>
            <a:ext cx="3576319" cy="1384995"/>
          </a:xfrm>
          <a:prstGeom prst="rect">
            <a:avLst/>
          </a:prstGeom>
        </p:spPr>
        <p:txBody>
          <a:bodyPr wrap="square" lIns="9144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0" name="Text Placeholder 9">
            <a:extLst>
              <a:ext uri="{FF2B5EF4-FFF2-40B4-BE49-F238E27FC236}">
                <a16:creationId xmlns:a16="http://schemas.microsoft.com/office/drawing/2014/main" id="{E6D7C3D6-C7A8-6F40-9C63-4DDAE009F15B}"/>
              </a:ext>
            </a:extLst>
          </p:cNvPr>
          <p:cNvSpPr>
            <a:spLocks noGrp="1"/>
          </p:cNvSpPr>
          <p:nvPr>
            <p:ph type="body" sz="quarter" idx="68" hasCustomPrompt="1"/>
          </p:nvPr>
        </p:nvSpPr>
        <p:spPr>
          <a:xfrm>
            <a:off x="4307839" y="5061255"/>
            <a:ext cx="3576319" cy="1384995"/>
          </a:xfrm>
          <a:prstGeom prst="rect">
            <a:avLst/>
          </a:prstGeom>
        </p:spPr>
        <p:txBody>
          <a:bodyPr wrap="square" lIns="9144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1" name="Text Placeholder 9">
            <a:extLst>
              <a:ext uri="{FF2B5EF4-FFF2-40B4-BE49-F238E27FC236}">
                <a16:creationId xmlns:a16="http://schemas.microsoft.com/office/drawing/2014/main" id="{99E47D65-6997-1347-A248-B235FD2EE85A}"/>
              </a:ext>
            </a:extLst>
          </p:cNvPr>
          <p:cNvSpPr>
            <a:spLocks noGrp="1"/>
          </p:cNvSpPr>
          <p:nvPr>
            <p:ph type="body" sz="quarter" idx="69" hasCustomPrompt="1"/>
          </p:nvPr>
        </p:nvSpPr>
        <p:spPr>
          <a:xfrm>
            <a:off x="8420863" y="1572091"/>
            <a:ext cx="3576319" cy="1384995"/>
          </a:xfrm>
          <a:prstGeom prst="rect">
            <a:avLst/>
          </a:prstGeom>
        </p:spPr>
        <p:txBody>
          <a:bodyPr wrap="square" lIns="9144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2" name="Text Placeholder 9">
            <a:extLst>
              <a:ext uri="{FF2B5EF4-FFF2-40B4-BE49-F238E27FC236}">
                <a16:creationId xmlns:a16="http://schemas.microsoft.com/office/drawing/2014/main" id="{04C6D043-DFA5-1149-A97A-3D1B443290F1}"/>
              </a:ext>
            </a:extLst>
          </p:cNvPr>
          <p:cNvSpPr>
            <a:spLocks noGrp="1"/>
          </p:cNvSpPr>
          <p:nvPr>
            <p:ph type="body" sz="quarter" idx="70" hasCustomPrompt="1"/>
          </p:nvPr>
        </p:nvSpPr>
        <p:spPr>
          <a:xfrm>
            <a:off x="8420863" y="5061255"/>
            <a:ext cx="3576319" cy="1384995"/>
          </a:xfrm>
          <a:prstGeom prst="rect">
            <a:avLst/>
          </a:prstGeom>
        </p:spPr>
        <p:txBody>
          <a:bodyPr wrap="square" lIns="9144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3" name="Text Placeholder 9">
            <a:extLst>
              <a:ext uri="{FF2B5EF4-FFF2-40B4-BE49-F238E27FC236}">
                <a16:creationId xmlns:a16="http://schemas.microsoft.com/office/drawing/2014/main" id="{7F1B92AF-B0FF-B941-99E0-CFB88164E77A}"/>
              </a:ext>
            </a:extLst>
          </p:cNvPr>
          <p:cNvSpPr>
            <a:spLocks noGrp="1"/>
          </p:cNvSpPr>
          <p:nvPr>
            <p:ph type="body" sz="quarter" idx="64" hasCustomPrompt="1"/>
          </p:nvPr>
        </p:nvSpPr>
        <p:spPr>
          <a:xfrm>
            <a:off x="404784" y="1782353"/>
            <a:ext cx="3354412" cy="2062103"/>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285464813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3_2 Columns with titles and wayfinder">
    <p:spTree>
      <p:nvGrpSpPr>
        <p:cNvPr id="1" name=""/>
        <p:cNvGrpSpPr/>
        <p:nvPr/>
      </p:nvGrpSpPr>
      <p:grpSpPr>
        <a:xfrm>
          <a:off x="0" y="0"/>
          <a:ext cx="0" cy="0"/>
          <a:chOff x="0" y="0"/>
          <a:chExt cx="0" cy="0"/>
        </a:xfrm>
      </p:grpSpPr>
      <p:sp>
        <p:nvSpPr>
          <p:cNvPr id="14" name="Espace réservé pour une image  14">
            <a:extLst>
              <a:ext uri="{FF2B5EF4-FFF2-40B4-BE49-F238E27FC236}">
                <a16:creationId xmlns:a16="http://schemas.microsoft.com/office/drawing/2014/main" id="{FED061ED-BA65-C042-9851-7C54F10EE628}"/>
              </a:ext>
            </a:extLst>
          </p:cNvPr>
          <p:cNvSpPr>
            <a:spLocks noGrp="1"/>
          </p:cNvSpPr>
          <p:nvPr>
            <p:ph type="pic" sz="quarter" idx="13" hasCustomPrompt="1"/>
          </p:nvPr>
        </p:nvSpPr>
        <p:spPr>
          <a:xfrm>
            <a:off x="0" y="0"/>
            <a:ext cx="6094475"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5" name="Titre 7">
            <a:extLst>
              <a:ext uri="{FF2B5EF4-FFF2-40B4-BE49-F238E27FC236}">
                <a16:creationId xmlns:a16="http://schemas.microsoft.com/office/drawing/2014/main" id="{2F5F1712-657A-944B-B2AD-2420C198C79A}"/>
              </a:ext>
            </a:extLst>
          </p:cNvPr>
          <p:cNvSpPr>
            <a:spLocks noGrp="1"/>
          </p:cNvSpPr>
          <p:nvPr>
            <p:ph type="title" hasCustomPrompt="1"/>
          </p:nvPr>
        </p:nvSpPr>
        <p:spPr>
          <a:xfrm>
            <a:off x="6455663" y="382816"/>
            <a:ext cx="5330953"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9" name="Text Placeholder 9">
            <a:extLst>
              <a:ext uri="{FF2B5EF4-FFF2-40B4-BE49-F238E27FC236}">
                <a16:creationId xmlns:a16="http://schemas.microsoft.com/office/drawing/2014/main" id="{DF0DD6F3-CE20-E146-8CF5-0A382F4B0464}"/>
              </a:ext>
            </a:extLst>
          </p:cNvPr>
          <p:cNvSpPr>
            <a:spLocks noGrp="1"/>
          </p:cNvSpPr>
          <p:nvPr>
            <p:ph type="body" sz="quarter" idx="65" hasCustomPrompt="1"/>
          </p:nvPr>
        </p:nvSpPr>
        <p:spPr>
          <a:xfrm>
            <a:off x="7118018" y="1684580"/>
            <a:ext cx="4668588" cy="830997"/>
          </a:xfrm>
          <a:prstGeom prst="rect">
            <a:avLst/>
          </a:prstGeom>
          <a:solidFill>
            <a:schemeClr val="bg1"/>
          </a:solidFill>
        </p:spPr>
        <p:txBody>
          <a:bodyPr wrap="square" lIns="182880" rIns="0"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2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3" name="Text Placeholder 9">
            <a:extLst>
              <a:ext uri="{FF2B5EF4-FFF2-40B4-BE49-F238E27FC236}">
                <a16:creationId xmlns:a16="http://schemas.microsoft.com/office/drawing/2014/main" id="{0F5A3F07-40B0-9D4E-8662-04AFDD31FA36}"/>
              </a:ext>
            </a:extLst>
          </p:cNvPr>
          <p:cNvSpPr>
            <a:spLocks noGrp="1"/>
          </p:cNvSpPr>
          <p:nvPr>
            <p:ph type="body" sz="quarter" idx="66" hasCustomPrompt="1"/>
          </p:nvPr>
        </p:nvSpPr>
        <p:spPr>
          <a:xfrm>
            <a:off x="7118018" y="2783443"/>
            <a:ext cx="4668588" cy="830997"/>
          </a:xfrm>
          <a:prstGeom prst="rect">
            <a:avLst/>
          </a:prstGeom>
          <a:solidFill>
            <a:schemeClr val="bg1"/>
          </a:solidFill>
        </p:spPr>
        <p:txBody>
          <a:bodyPr wrap="square" lIns="182880" rIns="0"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2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7" name="Text Placeholder 9">
            <a:extLst>
              <a:ext uri="{FF2B5EF4-FFF2-40B4-BE49-F238E27FC236}">
                <a16:creationId xmlns:a16="http://schemas.microsoft.com/office/drawing/2014/main" id="{471BF57B-6C05-7F44-8C2A-1AAD3BF9BB9F}"/>
              </a:ext>
            </a:extLst>
          </p:cNvPr>
          <p:cNvSpPr>
            <a:spLocks noGrp="1"/>
          </p:cNvSpPr>
          <p:nvPr>
            <p:ph type="body" sz="quarter" idx="67" hasCustomPrompt="1"/>
          </p:nvPr>
        </p:nvSpPr>
        <p:spPr>
          <a:xfrm>
            <a:off x="7118018" y="3883580"/>
            <a:ext cx="4668588" cy="830997"/>
          </a:xfrm>
          <a:prstGeom prst="rect">
            <a:avLst/>
          </a:prstGeom>
          <a:solidFill>
            <a:schemeClr val="bg1"/>
          </a:solidFill>
        </p:spPr>
        <p:txBody>
          <a:bodyPr wrap="square" lIns="182880" rIns="0"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2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31" name="Text Placeholder 9">
            <a:extLst>
              <a:ext uri="{FF2B5EF4-FFF2-40B4-BE49-F238E27FC236}">
                <a16:creationId xmlns:a16="http://schemas.microsoft.com/office/drawing/2014/main" id="{AE833A75-1213-6746-89A6-BE375A8A8236}"/>
              </a:ext>
            </a:extLst>
          </p:cNvPr>
          <p:cNvSpPr>
            <a:spLocks noGrp="1"/>
          </p:cNvSpPr>
          <p:nvPr>
            <p:ph type="body" sz="quarter" idx="68" hasCustomPrompt="1"/>
          </p:nvPr>
        </p:nvSpPr>
        <p:spPr>
          <a:xfrm>
            <a:off x="7118018" y="4988891"/>
            <a:ext cx="4668588" cy="830997"/>
          </a:xfrm>
          <a:prstGeom prst="rect">
            <a:avLst/>
          </a:prstGeom>
          <a:solidFill>
            <a:schemeClr val="bg1"/>
          </a:solidFill>
        </p:spPr>
        <p:txBody>
          <a:bodyPr wrap="square" lIns="182880" rIns="0"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2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183478622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5_2 Columns with titles and wayfinder">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36838DF-7C51-5F40-A91B-CE3A0C82327B}"/>
              </a:ext>
            </a:extLst>
          </p:cNvPr>
          <p:cNvSpPr/>
          <p:nvPr userDrawn="1"/>
        </p:nvSpPr>
        <p:spPr>
          <a:xfrm>
            <a:off x="0" y="0"/>
            <a:ext cx="12192000" cy="6858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grpSp>
        <p:nvGrpSpPr>
          <p:cNvPr id="33" name="Group 10">
            <a:extLst>
              <a:ext uri="{FF2B5EF4-FFF2-40B4-BE49-F238E27FC236}">
                <a16:creationId xmlns:a16="http://schemas.microsoft.com/office/drawing/2014/main" id="{08B6E51A-3D21-2244-81A6-ABF940FA5FFC}"/>
              </a:ext>
            </a:extLst>
          </p:cNvPr>
          <p:cNvGrpSpPr>
            <a:grpSpLocks/>
          </p:cNvGrpSpPr>
          <p:nvPr userDrawn="1"/>
        </p:nvGrpSpPr>
        <p:grpSpPr bwMode="auto">
          <a:xfrm rot="10800000" flipH="1">
            <a:off x="701006" y="1494906"/>
            <a:ext cx="1299066" cy="1063368"/>
            <a:chOff x="1033" y="1117"/>
            <a:chExt cx="1907" cy="1561"/>
          </a:xfrm>
          <a:solidFill>
            <a:schemeClr val="tx2"/>
          </a:solidFill>
        </p:grpSpPr>
        <p:sp>
          <p:nvSpPr>
            <p:cNvPr id="34" name="Freeform 11">
              <a:extLst>
                <a:ext uri="{FF2B5EF4-FFF2-40B4-BE49-F238E27FC236}">
                  <a16:creationId xmlns:a16="http://schemas.microsoft.com/office/drawing/2014/main" id="{3617F0D7-5B59-5E40-AB93-198DCBCE946F}"/>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12">
              <a:extLst>
                <a:ext uri="{FF2B5EF4-FFF2-40B4-BE49-F238E27FC236}">
                  <a16:creationId xmlns:a16="http://schemas.microsoft.com/office/drawing/2014/main" id="{5A204A0C-0A0D-E549-99BA-11753BB14C0B}"/>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6" name="Titre 3">
            <a:extLst>
              <a:ext uri="{FF2B5EF4-FFF2-40B4-BE49-F238E27FC236}">
                <a16:creationId xmlns:a16="http://schemas.microsoft.com/office/drawing/2014/main" id="{3413923B-7302-E34F-A5A8-8E81D9C7B2A1}"/>
              </a:ext>
            </a:extLst>
          </p:cNvPr>
          <p:cNvSpPr>
            <a:spLocks noGrp="1"/>
          </p:cNvSpPr>
          <p:nvPr>
            <p:ph type="title" hasCustomPrompt="1"/>
          </p:nvPr>
        </p:nvSpPr>
        <p:spPr>
          <a:xfrm>
            <a:off x="404786" y="382816"/>
            <a:ext cx="11384280" cy="452432"/>
          </a:xfrm>
        </p:spPr>
        <p:txBody>
          <a:bodyPr/>
          <a:lstStyle>
            <a:lvl1pPr>
              <a:defRPr>
                <a:solidFill>
                  <a:schemeClr val="bg1"/>
                </a:solidFill>
              </a:defRPr>
            </a:lvl1pPr>
          </a:lstStyle>
          <a:p>
            <a:r>
              <a:rPr lang="fr-FR" dirty="0" err="1"/>
              <a:t>Title</a:t>
            </a:r>
            <a:r>
              <a:rPr lang="fr-FR" dirty="0"/>
              <a:t> of the slide</a:t>
            </a:r>
          </a:p>
        </p:txBody>
      </p:sp>
      <p:sp>
        <p:nvSpPr>
          <p:cNvPr id="39" name="Espace réservé du pied de page 4">
            <a:extLst>
              <a:ext uri="{FF2B5EF4-FFF2-40B4-BE49-F238E27FC236}">
                <a16:creationId xmlns:a16="http://schemas.microsoft.com/office/drawing/2014/main" id="{DE0E7E2B-6A4C-AA4E-933E-A461895DF54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grpSp>
        <p:nvGrpSpPr>
          <p:cNvPr id="11" name="Group 10">
            <a:extLst>
              <a:ext uri="{FF2B5EF4-FFF2-40B4-BE49-F238E27FC236}">
                <a16:creationId xmlns:a16="http://schemas.microsoft.com/office/drawing/2014/main" id="{302A2560-2FEF-9644-85A0-B0D3C666A216}"/>
              </a:ext>
            </a:extLst>
          </p:cNvPr>
          <p:cNvGrpSpPr/>
          <p:nvPr userDrawn="1"/>
        </p:nvGrpSpPr>
        <p:grpSpPr>
          <a:xfrm>
            <a:off x="11364899" y="6200776"/>
            <a:ext cx="432372" cy="394468"/>
            <a:chOff x="11309880" y="6178130"/>
            <a:chExt cx="490427" cy="447433"/>
          </a:xfrm>
        </p:grpSpPr>
        <p:sp>
          <p:nvSpPr>
            <p:cNvPr id="12" name="Freeform: Shape 6">
              <a:extLst>
                <a:ext uri="{FF2B5EF4-FFF2-40B4-BE49-F238E27FC236}">
                  <a16:creationId xmlns:a16="http://schemas.microsoft.com/office/drawing/2014/main" id="{BC6B7649-2DAC-2942-8DE5-DED27C321E6C}"/>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Shape 8">
              <a:extLst>
                <a:ext uri="{FF2B5EF4-FFF2-40B4-BE49-F238E27FC236}">
                  <a16:creationId xmlns:a16="http://schemas.microsoft.com/office/drawing/2014/main" id="{1DFEFCB4-4ACA-EA48-8FBC-63177C069ABE}"/>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11">
              <a:extLst>
                <a:ext uri="{FF2B5EF4-FFF2-40B4-BE49-F238E27FC236}">
                  <a16:creationId xmlns:a16="http://schemas.microsoft.com/office/drawing/2014/main" id="{66309154-3C93-AA4B-8075-4F90FED99286}"/>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2">
              <a:extLst>
                <a:ext uri="{FF2B5EF4-FFF2-40B4-BE49-F238E27FC236}">
                  <a16:creationId xmlns:a16="http://schemas.microsoft.com/office/drawing/2014/main" id="{A70E5E73-804A-E74B-8861-93579BD829C5}"/>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Shape 13">
              <a:extLst>
                <a:ext uri="{FF2B5EF4-FFF2-40B4-BE49-F238E27FC236}">
                  <a16:creationId xmlns:a16="http://schemas.microsoft.com/office/drawing/2014/main" id="{962D3D25-AF5E-0C41-BF41-6BD18B21BE2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4">
              <a:extLst>
                <a:ext uri="{FF2B5EF4-FFF2-40B4-BE49-F238E27FC236}">
                  <a16:creationId xmlns:a16="http://schemas.microsoft.com/office/drawing/2014/main" id="{D02D37E2-10A4-9E46-8A2E-6EA8E48BC707}"/>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5">
              <a:extLst>
                <a:ext uri="{FF2B5EF4-FFF2-40B4-BE49-F238E27FC236}">
                  <a16:creationId xmlns:a16="http://schemas.microsoft.com/office/drawing/2014/main" id="{5AEC6994-EC52-5F48-8DB8-8892B715D9C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6">
              <a:extLst>
                <a:ext uri="{FF2B5EF4-FFF2-40B4-BE49-F238E27FC236}">
                  <a16:creationId xmlns:a16="http://schemas.microsoft.com/office/drawing/2014/main" id="{1D76A416-B036-4B44-A93B-4A8EF0B31A9B}"/>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7">
              <a:extLst>
                <a:ext uri="{FF2B5EF4-FFF2-40B4-BE49-F238E27FC236}">
                  <a16:creationId xmlns:a16="http://schemas.microsoft.com/office/drawing/2014/main" id="{18F847F1-8C15-C041-A79C-EECF9674AAB8}"/>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18">
              <a:extLst>
                <a:ext uri="{FF2B5EF4-FFF2-40B4-BE49-F238E27FC236}">
                  <a16:creationId xmlns:a16="http://schemas.microsoft.com/office/drawing/2014/main" id="{F956AC18-16F2-4B48-AF42-78C29DB6BD54}"/>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19">
              <a:extLst>
                <a:ext uri="{FF2B5EF4-FFF2-40B4-BE49-F238E27FC236}">
                  <a16:creationId xmlns:a16="http://schemas.microsoft.com/office/drawing/2014/main" id="{447D19CE-2870-F046-9792-B5C96DC58511}"/>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0">
              <a:extLst>
                <a:ext uri="{FF2B5EF4-FFF2-40B4-BE49-F238E27FC236}">
                  <a16:creationId xmlns:a16="http://schemas.microsoft.com/office/drawing/2014/main" id="{AA926DCC-EBAB-3D4F-827B-A9453DA6E852}"/>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1">
              <a:extLst>
                <a:ext uri="{FF2B5EF4-FFF2-40B4-BE49-F238E27FC236}">
                  <a16:creationId xmlns:a16="http://schemas.microsoft.com/office/drawing/2014/main" id="{C7524AC8-296A-4D47-B7AC-48B9577D1D6D}"/>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Shape 22">
              <a:extLst>
                <a:ext uri="{FF2B5EF4-FFF2-40B4-BE49-F238E27FC236}">
                  <a16:creationId xmlns:a16="http://schemas.microsoft.com/office/drawing/2014/main" id="{ADDE41D9-DBD0-D148-AA54-FDC9E0D8E721}"/>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Shape 23">
              <a:extLst>
                <a:ext uri="{FF2B5EF4-FFF2-40B4-BE49-F238E27FC236}">
                  <a16:creationId xmlns:a16="http://schemas.microsoft.com/office/drawing/2014/main" id="{A280E73B-14F0-6942-83C9-EE31089A9617}"/>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8" name="Espace réservé du texte 20">
            <a:extLst>
              <a:ext uri="{FF2B5EF4-FFF2-40B4-BE49-F238E27FC236}">
                <a16:creationId xmlns:a16="http://schemas.microsoft.com/office/drawing/2014/main" id="{946540EA-0D49-4744-BF69-A647F1091265}"/>
              </a:ext>
            </a:extLst>
          </p:cNvPr>
          <p:cNvSpPr>
            <a:spLocks noGrp="1"/>
          </p:cNvSpPr>
          <p:nvPr>
            <p:ph type="body" sz="quarter" idx="15" hasCustomPrompt="1"/>
          </p:nvPr>
        </p:nvSpPr>
        <p:spPr>
          <a:xfrm>
            <a:off x="2351088" y="1494906"/>
            <a:ext cx="8238744" cy="2636591"/>
          </a:xfrm>
          <a:prstGeom prst="rect">
            <a:avLst/>
          </a:prstGeom>
        </p:spPr>
        <p:txBody>
          <a:bodyPr lIns="0" rIns="0" anchor="b">
            <a:normAutofit/>
          </a:bodyPr>
          <a:lstStyle>
            <a:lvl1pPr marL="0" indent="0">
              <a:spcBef>
                <a:spcPts val="0"/>
              </a:spcBef>
              <a:buNone/>
              <a:defRPr sz="2800">
                <a:solidFill>
                  <a:schemeClr val="bg1"/>
                </a:solidFill>
                <a:latin typeface="+mj-lt"/>
              </a:defRPr>
            </a:lvl1pPr>
          </a:lstStyle>
          <a:p>
            <a:pPr lvl="0"/>
            <a:r>
              <a:rPr lang="en-GB" dirty="0"/>
              <a:t>Insert your quote here</a:t>
            </a:r>
          </a:p>
        </p:txBody>
      </p:sp>
    </p:spTree>
    <p:extLst>
      <p:ext uri="{BB962C8B-B14F-4D97-AF65-F5344CB8AC3E}">
        <p14:creationId xmlns:p14="http://schemas.microsoft.com/office/powerpoint/2010/main" val="1985847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9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8" name="Espace réservé du titre 1">
            <a:extLst>
              <a:ext uri="{FF2B5EF4-FFF2-40B4-BE49-F238E27FC236}">
                <a16:creationId xmlns:a16="http://schemas.microsoft.com/office/drawing/2014/main" id="{692C820C-EB8F-5248-ABC1-70B0CEBBDC64}"/>
              </a:ext>
            </a:extLst>
          </p:cNvPr>
          <p:cNvSpPr>
            <a:spLocks noGrp="1"/>
          </p:cNvSpPr>
          <p:nvPr>
            <p:ph type="title" hasCustomPrompt="1"/>
          </p:nvPr>
        </p:nvSpPr>
        <p:spPr>
          <a:xfrm>
            <a:off x="404786" y="377099"/>
            <a:ext cx="3220946" cy="406265"/>
          </a:xfrm>
          <a:prstGeom prst="rect">
            <a:avLst/>
          </a:prstGeom>
          <a:solidFill>
            <a:schemeClr val="bg1"/>
          </a:solidFill>
        </p:spPr>
        <p:txBody>
          <a:bodyPr vert="horz" wrap="none" lIns="73152" tIns="45720" rIns="73152" bIns="0" rtlCol="0" anchor="ctr" anchorCtr="0">
            <a:spAutoFit/>
          </a:bodyPr>
          <a:lstStyle>
            <a:lvl1pPr>
              <a:spcBef>
                <a:spcPts val="0"/>
              </a:spcBef>
              <a:defRPr/>
            </a:lvl1pPr>
          </a:lstStyle>
          <a:p>
            <a:r>
              <a:rPr lang="en-GB" dirty="0"/>
              <a:t>Title of the slide</a:t>
            </a:r>
          </a:p>
        </p:txBody>
      </p:sp>
      <p:sp>
        <p:nvSpPr>
          <p:cNvPr id="10" name="Text Placeholder 9">
            <a:extLst>
              <a:ext uri="{FF2B5EF4-FFF2-40B4-BE49-F238E27FC236}">
                <a16:creationId xmlns:a16="http://schemas.microsoft.com/office/drawing/2014/main" id="{7D60D2FA-7102-1C45-9668-9D46E14D40FC}"/>
              </a:ext>
            </a:extLst>
          </p:cNvPr>
          <p:cNvSpPr>
            <a:spLocks noGrp="1"/>
          </p:cNvSpPr>
          <p:nvPr>
            <p:ph type="body" sz="quarter" idx="70" hasCustomPrompt="1"/>
          </p:nvPr>
        </p:nvSpPr>
        <p:spPr>
          <a:xfrm>
            <a:off x="404786" y="1011964"/>
            <a:ext cx="4171527" cy="406265"/>
          </a:xfrm>
          <a:prstGeom prst="rect">
            <a:avLst/>
          </a:prstGeom>
          <a:solidFill>
            <a:srgbClr val="FFFFFF"/>
          </a:solidFill>
        </p:spPr>
        <p:txBody>
          <a:bodyPr wrap="none" lIns="73152" tIns="45720" rIns="73152" bIns="0" anchor="ctr" anchorCtr="0">
            <a:spAutoFit/>
          </a:bodyPr>
          <a:lstStyle>
            <a:lvl1pPr marL="0" marR="0" indent="0" algn="l" defTabSz="914400" rtl="0" eaLnBrk="1" fontAlgn="auto" latinLnBrk="0" hangingPunct="1">
              <a:lnSpc>
                <a:spcPct val="90000"/>
              </a:lnSpc>
              <a:spcBef>
                <a:spcPts val="0"/>
              </a:spcBef>
              <a:spcAft>
                <a:spcPts val="0"/>
              </a:spcAft>
              <a:buClr>
                <a:schemeClr val="tx1">
                  <a:lumMod val="65000"/>
                  <a:lumOff val="35000"/>
                </a:schemeClr>
              </a:buClr>
              <a:buSzPct val="100000"/>
              <a:buFont typeface="Arial" panose="020B0604020202020204" pitchFamily="34" charset="0"/>
              <a:buNone/>
              <a:tabLst/>
              <a:defRPr sz="2600" b="1" i="0" cap="none">
                <a:solidFill>
                  <a:schemeClr val="tx1">
                    <a:lumMod val="65000"/>
                    <a:lumOff val="35000"/>
                  </a:schemeClr>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Second line if needed</a:t>
            </a:r>
            <a:endParaRPr lang="en-GB" dirty="0"/>
          </a:p>
        </p:txBody>
      </p:sp>
      <p:sp>
        <p:nvSpPr>
          <p:cNvPr id="12" name="Text Placeholder 9">
            <a:extLst>
              <a:ext uri="{FF2B5EF4-FFF2-40B4-BE49-F238E27FC236}">
                <a16:creationId xmlns:a16="http://schemas.microsoft.com/office/drawing/2014/main" id="{A47AB83E-F2BD-0B41-AC1C-EBABD22FA38E}"/>
              </a:ext>
            </a:extLst>
          </p:cNvPr>
          <p:cNvSpPr>
            <a:spLocks noGrp="1"/>
          </p:cNvSpPr>
          <p:nvPr>
            <p:ph type="body" sz="quarter" idx="65" hasCustomPrompt="1"/>
          </p:nvPr>
        </p:nvSpPr>
        <p:spPr>
          <a:xfrm>
            <a:off x="8958070" y="313473"/>
            <a:ext cx="2670048" cy="1600438"/>
          </a:xfrm>
          <a:prstGeom prst="rect">
            <a:avLst/>
          </a:prstGeom>
        </p:spPr>
        <p:txBody>
          <a:bodyPr wrap="square" lIns="0" rIns="0" bIns="4572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237775728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8_34 Columns with titles and wayfinder">
    <p:spTree>
      <p:nvGrpSpPr>
        <p:cNvPr id="1" name=""/>
        <p:cNvGrpSpPr/>
        <p:nvPr/>
      </p:nvGrpSpPr>
      <p:grpSpPr>
        <a:xfrm>
          <a:off x="0" y="0"/>
          <a:ext cx="0" cy="0"/>
          <a:chOff x="0" y="0"/>
          <a:chExt cx="0" cy="0"/>
        </a:xfrm>
      </p:grpSpPr>
      <p:sp>
        <p:nvSpPr>
          <p:cNvPr id="34" name="Espace réservé pour une image  14">
            <a:extLst>
              <a:ext uri="{FF2B5EF4-FFF2-40B4-BE49-F238E27FC236}">
                <a16:creationId xmlns:a16="http://schemas.microsoft.com/office/drawing/2014/main" id="{1B04A827-7C9A-FB45-8876-74553F99DF10}"/>
              </a:ext>
            </a:extLst>
          </p:cNvPr>
          <p:cNvSpPr>
            <a:spLocks noGrp="1"/>
          </p:cNvSpPr>
          <p:nvPr>
            <p:ph type="pic" sz="quarter" idx="65" hasCustomPrompt="1"/>
          </p:nvPr>
        </p:nvSpPr>
        <p:spPr>
          <a:xfrm>
            <a:off x="0" y="4584658"/>
            <a:ext cx="3941064" cy="2273341"/>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11" name="Text Placeholder 9">
            <a:extLst>
              <a:ext uri="{FF2B5EF4-FFF2-40B4-BE49-F238E27FC236}">
                <a16:creationId xmlns:a16="http://schemas.microsoft.com/office/drawing/2014/main" id="{D4ADED50-3119-5B4E-8DCC-DD2BE9E6A7A6}"/>
              </a:ext>
            </a:extLst>
          </p:cNvPr>
          <p:cNvSpPr>
            <a:spLocks noGrp="1"/>
          </p:cNvSpPr>
          <p:nvPr>
            <p:ph type="body" sz="quarter" idx="66" hasCustomPrompt="1"/>
          </p:nvPr>
        </p:nvSpPr>
        <p:spPr>
          <a:xfrm>
            <a:off x="182880" y="2670998"/>
            <a:ext cx="3575304" cy="1384995"/>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4" name="Espace réservé du titre 1">
            <a:extLst>
              <a:ext uri="{FF2B5EF4-FFF2-40B4-BE49-F238E27FC236}">
                <a16:creationId xmlns:a16="http://schemas.microsoft.com/office/drawing/2014/main" id="{4106D3E9-C8B4-B244-8C1E-85D378A4C4D5}"/>
              </a:ext>
            </a:extLst>
          </p:cNvPr>
          <p:cNvSpPr>
            <a:spLocks noGrp="1"/>
          </p:cNvSpPr>
          <p:nvPr>
            <p:ph type="title"/>
          </p:nvPr>
        </p:nvSpPr>
        <p:spPr>
          <a:xfrm>
            <a:off x="4306824" y="382816"/>
            <a:ext cx="7480390" cy="452432"/>
          </a:xfrm>
          <a:prstGeom prst="rect">
            <a:avLst/>
          </a:prstGeom>
        </p:spPr>
        <p:txBody>
          <a:bodyPr vert="horz" wrap="square" lIns="72000" tIns="45720" rIns="72000" bIns="45720" rtlCol="0" anchor="t">
            <a:spAutoFit/>
          </a:bodyPr>
          <a:lstStyle/>
          <a:p>
            <a:r>
              <a:rPr lang="en-GB" dirty="0"/>
              <a:t>Title of the slide</a:t>
            </a:r>
          </a:p>
        </p:txBody>
      </p:sp>
      <p:sp>
        <p:nvSpPr>
          <p:cNvPr id="24" name="Text Placeholder 9">
            <a:extLst>
              <a:ext uri="{FF2B5EF4-FFF2-40B4-BE49-F238E27FC236}">
                <a16:creationId xmlns:a16="http://schemas.microsoft.com/office/drawing/2014/main" id="{0243EE7B-BD36-2446-8151-442ECE3EFD83}"/>
              </a:ext>
            </a:extLst>
          </p:cNvPr>
          <p:cNvSpPr>
            <a:spLocks noGrp="1"/>
          </p:cNvSpPr>
          <p:nvPr>
            <p:ph type="body" sz="quarter" idx="64" hasCustomPrompt="1"/>
          </p:nvPr>
        </p:nvSpPr>
        <p:spPr>
          <a:xfrm>
            <a:off x="6227065" y="1598470"/>
            <a:ext cx="5376672" cy="646331"/>
          </a:xfrm>
          <a:prstGeom prst="rect">
            <a:avLst/>
          </a:prstGeom>
        </p:spPr>
        <p:txBody>
          <a:bodyPr wrap="square" lIns="0" tIns="45720" rIns="0"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2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5" name="Text Placeholder 9">
            <a:extLst>
              <a:ext uri="{FF2B5EF4-FFF2-40B4-BE49-F238E27FC236}">
                <a16:creationId xmlns:a16="http://schemas.microsoft.com/office/drawing/2014/main" id="{C999DC63-E75A-B24A-BB3C-D51471D920C9}"/>
              </a:ext>
            </a:extLst>
          </p:cNvPr>
          <p:cNvSpPr>
            <a:spLocks noGrp="1"/>
          </p:cNvSpPr>
          <p:nvPr>
            <p:ph type="body" sz="quarter" idx="67" hasCustomPrompt="1"/>
          </p:nvPr>
        </p:nvSpPr>
        <p:spPr>
          <a:xfrm>
            <a:off x="6227065" y="2733880"/>
            <a:ext cx="5376672" cy="646331"/>
          </a:xfrm>
          <a:prstGeom prst="rect">
            <a:avLst/>
          </a:prstGeom>
        </p:spPr>
        <p:txBody>
          <a:bodyPr wrap="square" lIns="0" tIns="45720" rIns="0"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2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6" name="Text Placeholder 9">
            <a:extLst>
              <a:ext uri="{FF2B5EF4-FFF2-40B4-BE49-F238E27FC236}">
                <a16:creationId xmlns:a16="http://schemas.microsoft.com/office/drawing/2014/main" id="{6E47FE33-0C42-584D-9408-C0D6A9EE9D43}"/>
              </a:ext>
            </a:extLst>
          </p:cNvPr>
          <p:cNvSpPr>
            <a:spLocks noGrp="1"/>
          </p:cNvSpPr>
          <p:nvPr>
            <p:ph type="body" sz="quarter" idx="68" hasCustomPrompt="1"/>
          </p:nvPr>
        </p:nvSpPr>
        <p:spPr>
          <a:xfrm>
            <a:off x="6227065" y="3859748"/>
            <a:ext cx="5376672" cy="646331"/>
          </a:xfrm>
          <a:prstGeom prst="rect">
            <a:avLst/>
          </a:prstGeom>
        </p:spPr>
        <p:txBody>
          <a:bodyPr wrap="square" lIns="0" tIns="45720" rIns="0"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2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7" name="Text Placeholder 9">
            <a:extLst>
              <a:ext uri="{FF2B5EF4-FFF2-40B4-BE49-F238E27FC236}">
                <a16:creationId xmlns:a16="http://schemas.microsoft.com/office/drawing/2014/main" id="{FA3B67C0-4A19-8740-B170-945B486C1A41}"/>
              </a:ext>
            </a:extLst>
          </p:cNvPr>
          <p:cNvSpPr>
            <a:spLocks noGrp="1"/>
          </p:cNvSpPr>
          <p:nvPr>
            <p:ph type="body" sz="quarter" idx="69" hasCustomPrompt="1"/>
          </p:nvPr>
        </p:nvSpPr>
        <p:spPr>
          <a:xfrm>
            <a:off x="6227065" y="5004699"/>
            <a:ext cx="5376672" cy="646331"/>
          </a:xfrm>
          <a:prstGeom prst="rect">
            <a:avLst/>
          </a:prstGeom>
        </p:spPr>
        <p:txBody>
          <a:bodyPr wrap="square" lIns="0" tIns="45720" rIns="0"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2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8" name="Text Placeholder 9">
            <a:extLst>
              <a:ext uri="{FF2B5EF4-FFF2-40B4-BE49-F238E27FC236}">
                <a16:creationId xmlns:a16="http://schemas.microsoft.com/office/drawing/2014/main" id="{517A439F-BF5B-A942-BAB8-2B4E43310EB5}"/>
              </a:ext>
            </a:extLst>
          </p:cNvPr>
          <p:cNvSpPr>
            <a:spLocks noGrp="1"/>
          </p:cNvSpPr>
          <p:nvPr>
            <p:ph type="body" sz="quarter" idx="70" hasCustomPrompt="1"/>
          </p:nvPr>
        </p:nvSpPr>
        <p:spPr>
          <a:xfrm>
            <a:off x="4489704" y="1660026"/>
            <a:ext cx="1371600" cy="523220"/>
          </a:xfrm>
          <a:prstGeom prst="rect">
            <a:avLst/>
          </a:prstGeom>
        </p:spPr>
        <p:txBody>
          <a:bodyPr wrap="square" lIns="0" tIns="45720" rIns="0" anchor="ctr" anchorCtr="0">
            <a:spAutoFit/>
          </a:bodyPr>
          <a:lstStyle>
            <a:lvl1pPr marL="0" marR="0" indent="0" algn="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4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29" name="Text Placeholder 9">
            <a:extLst>
              <a:ext uri="{FF2B5EF4-FFF2-40B4-BE49-F238E27FC236}">
                <a16:creationId xmlns:a16="http://schemas.microsoft.com/office/drawing/2014/main" id="{1DB6DCB2-F141-3C49-9E12-EBE118F77564}"/>
              </a:ext>
            </a:extLst>
          </p:cNvPr>
          <p:cNvSpPr>
            <a:spLocks noGrp="1"/>
          </p:cNvSpPr>
          <p:nvPr>
            <p:ph type="body" sz="quarter" idx="71" hasCustomPrompt="1"/>
          </p:nvPr>
        </p:nvSpPr>
        <p:spPr>
          <a:xfrm>
            <a:off x="4489704" y="2795436"/>
            <a:ext cx="1371600" cy="523220"/>
          </a:xfrm>
          <a:prstGeom prst="rect">
            <a:avLst/>
          </a:prstGeom>
        </p:spPr>
        <p:txBody>
          <a:bodyPr wrap="square" lIns="0" tIns="45720" rIns="0" anchor="ctr" anchorCtr="0">
            <a:spAutoFit/>
          </a:bodyPr>
          <a:lstStyle>
            <a:lvl1pPr marL="0" marR="0" indent="0" algn="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400" b="1" i="0" cap="none">
                <a:solidFill>
                  <a:schemeClr val="tx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30" name="Text Placeholder 9">
            <a:extLst>
              <a:ext uri="{FF2B5EF4-FFF2-40B4-BE49-F238E27FC236}">
                <a16:creationId xmlns:a16="http://schemas.microsoft.com/office/drawing/2014/main" id="{21BAF827-43DF-954E-9047-069314E03B3E}"/>
              </a:ext>
            </a:extLst>
          </p:cNvPr>
          <p:cNvSpPr>
            <a:spLocks noGrp="1"/>
          </p:cNvSpPr>
          <p:nvPr>
            <p:ph type="body" sz="quarter" idx="72" hasCustomPrompt="1"/>
          </p:nvPr>
        </p:nvSpPr>
        <p:spPr>
          <a:xfrm>
            <a:off x="4489704" y="3921304"/>
            <a:ext cx="1371600" cy="523220"/>
          </a:xfrm>
          <a:prstGeom prst="rect">
            <a:avLst/>
          </a:prstGeom>
        </p:spPr>
        <p:txBody>
          <a:bodyPr wrap="square" lIns="0" tIns="45720" rIns="0" anchor="ctr" anchorCtr="0">
            <a:spAutoFit/>
          </a:bodyPr>
          <a:lstStyle>
            <a:lvl1pPr marL="0" marR="0" indent="0" algn="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400" b="1" i="0" cap="none">
                <a:solidFill>
                  <a:schemeClr val="accent3"/>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31" name="Text Placeholder 9">
            <a:extLst>
              <a:ext uri="{FF2B5EF4-FFF2-40B4-BE49-F238E27FC236}">
                <a16:creationId xmlns:a16="http://schemas.microsoft.com/office/drawing/2014/main" id="{056A23BC-11C1-DD43-995B-D8E01493A039}"/>
              </a:ext>
            </a:extLst>
          </p:cNvPr>
          <p:cNvSpPr>
            <a:spLocks noGrp="1"/>
          </p:cNvSpPr>
          <p:nvPr>
            <p:ph type="body" sz="quarter" idx="73" hasCustomPrompt="1"/>
          </p:nvPr>
        </p:nvSpPr>
        <p:spPr>
          <a:xfrm>
            <a:off x="4489704" y="5066255"/>
            <a:ext cx="1371600" cy="523220"/>
          </a:xfrm>
          <a:prstGeom prst="rect">
            <a:avLst/>
          </a:prstGeom>
        </p:spPr>
        <p:txBody>
          <a:bodyPr wrap="square" lIns="0" tIns="45720" rIns="0" anchor="ctr" anchorCtr="0">
            <a:spAutoFit/>
          </a:bodyPr>
          <a:lstStyle>
            <a:lvl1pPr marL="0" marR="0" indent="0" algn="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400" b="1" i="0" cap="none">
                <a:solidFill>
                  <a:schemeClr val="accent4"/>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33" name="Espace réservé pour une image  14">
            <a:extLst>
              <a:ext uri="{FF2B5EF4-FFF2-40B4-BE49-F238E27FC236}">
                <a16:creationId xmlns:a16="http://schemas.microsoft.com/office/drawing/2014/main" id="{56197AE5-87CA-BD4F-AB6B-27F25FCED2AC}"/>
              </a:ext>
            </a:extLst>
          </p:cNvPr>
          <p:cNvSpPr>
            <a:spLocks noGrp="1"/>
          </p:cNvSpPr>
          <p:nvPr>
            <p:ph type="pic" sz="quarter" idx="13" hasCustomPrompt="1"/>
          </p:nvPr>
        </p:nvSpPr>
        <p:spPr>
          <a:xfrm>
            <a:off x="0" y="1"/>
            <a:ext cx="3941064" cy="2271284"/>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Tree>
    <p:extLst>
      <p:ext uri="{BB962C8B-B14F-4D97-AF65-F5344CB8AC3E}">
        <p14:creationId xmlns:p14="http://schemas.microsoft.com/office/powerpoint/2010/main" val="1714428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0_2 Columns with titles and wayfinder">
    <p:spTree>
      <p:nvGrpSpPr>
        <p:cNvPr id="1" name=""/>
        <p:cNvGrpSpPr/>
        <p:nvPr/>
      </p:nvGrpSpPr>
      <p:grpSpPr>
        <a:xfrm>
          <a:off x="0" y="0"/>
          <a:ext cx="0" cy="0"/>
          <a:chOff x="0" y="0"/>
          <a:chExt cx="0" cy="0"/>
        </a:xfrm>
      </p:grpSpPr>
      <p:sp>
        <p:nvSpPr>
          <p:cNvPr id="6" name="Forme libre : forme 22">
            <a:extLst>
              <a:ext uri="{FF2B5EF4-FFF2-40B4-BE49-F238E27FC236}">
                <a16:creationId xmlns:a16="http://schemas.microsoft.com/office/drawing/2014/main" id="{6C823644-EDC5-034A-B732-3F0060249B3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Forme libre : forme 20">
            <a:extLst>
              <a:ext uri="{FF2B5EF4-FFF2-40B4-BE49-F238E27FC236}">
                <a16:creationId xmlns:a16="http://schemas.microsoft.com/office/drawing/2014/main" id="{0181B217-1159-C148-A406-C515CC7994E5}"/>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16" name="Text Placeholder 10">
            <a:extLst>
              <a:ext uri="{FF2B5EF4-FFF2-40B4-BE49-F238E27FC236}">
                <a16:creationId xmlns:a16="http://schemas.microsoft.com/office/drawing/2014/main" id="{8EA90D2B-34F0-C04C-AEF7-38442456752F}"/>
              </a:ext>
            </a:extLst>
          </p:cNvPr>
          <p:cNvSpPr>
            <a:spLocks noGrp="1"/>
          </p:cNvSpPr>
          <p:nvPr>
            <p:ph type="body" sz="quarter" idx="62" hasCustomPrompt="1"/>
          </p:nvPr>
        </p:nvSpPr>
        <p:spPr>
          <a:xfrm>
            <a:off x="452215" y="382816"/>
            <a:ext cx="11384280" cy="923330"/>
          </a:xfrm>
          <a:prstGeom prst="rect">
            <a:avLst/>
          </a:prstGeom>
          <a:noFill/>
        </p:spPr>
        <p:txBody>
          <a:bodyPr wrap="square" lIns="73152" tIns="45720" rIns="73152" bIns="45720" anchor="t" anchorCtr="0">
            <a:spAutoFit/>
          </a:bodyPr>
          <a:lstStyle>
            <a:lvl1pPr marL="0" indent="0" algn="l">
              <a:lnSpc>
                <a:spcPct val="90000"/>
              </a:lnSpc>
              <a:spcBef>
                <a:spcPts val="0"/>
              </a:spcBef>
              <a:spcAft>
                <a:spcPts val="0"/>
              </a:spcAft>
              <a:buNone/>
              <a:defRPr sz="6000" b="0" cap="all" spc="0">
                <a:gradFill>
                  <a:gsLst>
                    <a:gs pos="0">
                      <a:schemeClr val="bg2"/>
                    </a:gs>
                    <a:gs pos="99000">
                      <a:schemeClr val="tx2"/>
                    </a:gs>
                  </a:gsLst>
                  <a:lin ang="2700000" scaled="0"/>
                </a:gra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CONTENTS</a:t>
            </a:r>
          </a:p>
        </p:txBody>
      </p:sp>
      <p:sp>
        <p:nvSpPr>
          <p:cNvPr id="13" name="Espace réservé pour une image  14">
            <a:extLst>
              <a:ext uri="{FF2B5EF4-FFF2-40B4-BE49-F238E27FC236}">
                <a16:creationId xmlns:a16="http://schemas.microsoft.com/office/drawing/2014/main" id="{2B8A7039-146D-D340-8C3E-3DC22E7DED30}"/>
              </a:ext>
            </a:extLst>
          </p:cNvPr>
          <p:cNvSpPr>
            <a:spLocks noGrp="1" noChangeAspect="1"/>
          </p:cNvSpPr>
          <p:nvPr>
            <p:ph type="pic" sz="quarter" idx="13" hasCustomPrompt="1"/>
          </p:nvPr>
        </p:nvSpPr>
        <p:spPr>
          <a:xfrm>
            <a:off x="1381598" y="1528897"/>
            <a:ext cx="1600200" cy="1600200"/>
          </a:xfrm>
          <a:prstGeom prst="ellipse">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4" name="Espace réservé pour une image  14">
            <a:extLst>
              <a:ext uri="{FF2B5EF4-FFF2-40B4-BE49-F238E27FC236}">
                <a16:creationId xmlns:a16="http://schemas.microsoft.com/office/drawing/2014/main" id="{C4778F98-17EE-524F-8C89-5C1616634D85}"/>
              </a:ext>
            </a:extLst>
          </p:cNvPr>
          <p:cNvSpPr>
            <a:spLocks noGrp="1" noChangeAspect="1"/>
          </p:cNvSpPr>
          <p:nvPr>
            <p:ph type="pic" sz="quarter" idx="63" hasCustomPrompt="1"/>
          </p:nvPr>
        </p:nvSpPr>
        <p:spPr>
          <a:xfrm>
            <a:off x="3991133" y="1452697"/>
            <a:ext cx="1600200" cy="1600200"/>
          </a:xfrm>
          <a:prstGeom prst="ellipse">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5" name="Espace réservé pour une image  14">
            <a:extLst>
              <a:ext uri="{FF2B5EF4-FFF2-40B4-BE49-F238E27FC236}">
                <a16:creationId xmlns:a16="http://schemas.microsoft.com/office/drawing/2014/main" id="{4630B0E1-12DD-3A41-A224-C64427CD0C82}"/>
              </a:ext>
            </a:extLst>
          </p:cNvPr>
          <p:cNvSpPr>
            <a:spLocks noGrp="1" noChangeAspect="1"/>
          </p:cNvSpPr>
          <p:nvPr>
            <p:ph type="pic" sz="quarter" idx="64" hasCustomPrompt="1"/>
          </p:nvPr>
        </p:nvSpPr>
        <p:spPr>
          <a:xfrm>
            <a:off x="6600668" y="1498417"/>
            <a:ext cx="1600200" cy="1600200"/>
          </a:xfrm>
          <a:prstGeom prst="ellipse">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7" name="Espace réservé pour une image  14">
            <a:extLst>
              <a:ext uri="{FF2B5EF4-FFF2-40B4-BE49-F238E27FC236}">
                <a16:creationId xmlns:a16="http://schemas.microsoft.com/office/drawing/2014/main" id="{AC700B3F-704C-D149-8AD0-A5731C8AA628}"/>
              </a:ext>
            </a:extLst>
          </p:cNvPr>
          <p:cNvSpPr>
            <a:spLocks noGrp="1" noChangeAspect="1"/>
          </p:cNvSpPr>
          <p:nvPr>
            <p:ph type="pic" sz="quarter" idx="65" hasCustomPrompt="1"/>
          </p:nvPr>
        </p:nvSpPr>
        <p:spPr>
          <a:xfrm>
            <a:off x="9210202" y="1437457"/>
            <a:ext cx="1600200" cy="1600200"/>
          </a:xfrm>
          <a:prstGeom prst="ellipse">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8" name="Text Placeholder 9">
            <a:extLst>
              <a:ext uri="{FF2B5EF4-FFF2-40B4-BE49-F238E27FC236}">
                <a16:creationId xmlns:a16="http://schemas.microsoft.com/office/drawing/2014/main" id="{A64579EC-0BE4-8B44-9DDE-306AC0FF6EA7}"/>
              </a:ext>
            </a:extLst>
          </p:cNvPr>
          <p:cNvSpPr>
            <a:spLocks noGrp="1"/>
          </p:cNvSpPr>
          <p:nvPr>
            <p:ph type="body" sz="quarter" idx="67" hasCustomPrompt="1"/>
          </p:nvPr>
        </p:nvSpPr>
        <p:spPr>
          <a:xfrm>
            <a:off x="8867300" y="3921632"/>
            <a:ext cx="2286000" cy="369332"/>
          </a:xfrm>
          <a:prstGeom prst="rect">
            <a:avLst/>
          </a:prstGeom>
        </p:spPr>
        <p:txBody>
          <a:bodyPr wrap="square" lIns="0" rIns="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8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Section title</a:t>
            </a:r>
            <a:endParaRPr lang="en-GB" dirty="0"/>
          </a:p>
        </p:txBody>
      </p:sp>
      <p:sp>
        <p:nvSpPr>
          <p:cNvPr id="24" name="Text Placeholder 9">
            <a:extLst>
              <a:ext uri="{FF2B5EF4-FFF2-40B4-BE49-F238E27FC236}">
                <a16:creationId xmlns:a16="http://schemas.microsoft.com/office/drawing/2014/main" id="{EFD48157-C2BA-2144-8100-F4A46FBE8037}"/>
              </a:ext>
            </a:extLst>
          </p:cNvPr>
          <p:cNvSpPr>
            <a:spLocks noGrp="1"/>
          </p:cNvSpPr>
          <p:nvPr>
            <p:ph type="body" sz="quarter" idx="68" hasCustomPrompt="1"/>
          </p:nvPr>
        </p:nvSpPr>
        <p:spPr>
          <a:xfrm>
            <a:off x="6257768" y="3921632"/>
            <a:ext cx="2286000" cy="369332"/>
          </a:xfrm>
          <a:prstGeom prst="rect">
            <a:avLst/>
          </a:prstGeom>
        </p:spPr>
        <p:txBody>
          <a:bodyPr wrap="square" lIns="0" rIns="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8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Section title</a:t>
            </a:r>
            <a:endParaRPr lang="en-GB" dirty="0"/>
          </a:p>
        </p:txBody>
      </p:sp>
      <p:sp>
        <p:nvSpPr>
          <p:cNvPr id="25" name="Text Placeholder 9">
            <a:extLst>
              <a:ext uri="{FF2B5EF4-FFF2-40B4-BE49-F238E27FC236}">
                <a16:creationId xmlns:a16="http://schemas.microsoft.com/office/drawing/2014/main" id="{0E213C8D-2C01-3E4D-BA43-81FA19D71C6A}"/>
              </a:ext>
            </a:extLst>
          </p:cNvPr>
          <p:cNvSpPr>
            <a:spLocks noGrp="1"/>
          </p:cNvSpPr>
          <p:nvPr>
            <p:ph type="body" sz="quarter" idx="69" hasCustomPrompt="1"/>
          </p:nvPr>
        </p:nvSpPr>
        <p:spPr>
          <a:xfrm>
            <a:off x="3648233" y="3921632"/>
            <a:ext cx="2286000" cy="369332"/>
          </a:xfrm>
          <a:prstGeom prst="rect">
            <a:avLst/>
          </a:prstGeom>
        </p:spPr>
        <p:txBody>
          <a:bodyPr wrap="square" lIns="0" rIns="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8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Section title</a:t>
            </a:r>
            <a:endParaRPr lang="en-GB" dirty="0"/>
          </a:p>
        </p:txBody>
      </p:sp>
      <p:sp>
        <p:nvSpPr>
          <p:cNvPr id="26" name="Text Placeholder 9">
            <a:extLst>
              <a:ext uri="{FF2B5EF4-FFF2-40B4-BE49-F238E27FC236}">
                <a16:creationId xmlns:a16="http://schemas.microsoft.com/office/drawing/2014/main" id="{56386B55-155A-3F45-A9E1-986891260849}"/>
              </a:ext>
            </a:extLst>
          </p:cNvPr>
          <p:cNvSpPr>
            <a:spLocks noGrp="1"/>
          </p:cNvSpPr>
          <p:nvPr>
            <p:ph type="body" sz="quarter" idx="70" hasCustomPrompt="1"/>
          </p:nvPr>
        </p:nvSpPr>
        <p:spPr>
          <a:xfrm>
            <a:off x="1038698" y="3921632"/>
            <a:ext cx="2286000" cy="369332"/>
          </a:xfrm>
          <a:prstGeom prst="rect">
            <a:avLst/>
          </a:prstGeom>
        </p:spPr>
        <p:txBody>
          <a:bodyPr wrap="square" lIns="0" rIns="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8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Section title</a:t>
            </a:r>
            <a:endParaRPr lang="en-GB" dirty="0"/>
          </a:p>
        </p:txBody>
      </p:sp>
      <p:sp>
        <p:nvSpPr>
          <p:cNvPr id="32" name="Text Placeholder 9">
            <a:extLst>
              <a:ext uri="{FF2B5EF4-FFF2-40B4-BE49-F238E27FC236}">
                <a16:creationId xmlns:a16="http://schemas.microsoft.com/office/drawing/2014/main" id="{50B48B55-91E1-0E40-8301-03871DC1690F}"/>
              </a:ext>
            </a:extLst>
          </p:cNvPr>
          <p:cNvSpPr>
            <a:spLocks noGrp="1"/>
          </p:cNvSpPr>
          <p:nvPr>
            <p:ph type="body" sz="quarter" idx="71" hasCustomPrompt="1"/>
          </p:nvPr>
        </p:nvSpPr>
        <p:spPr>
          <a:xfrm>
            <a:off x="1038698" y="3129343"/>
            <a:ext cx="2286000" cy="646331"/>
          </a:xfrm>
          <a:prstGeom prst="rect">
            <a:avLst/>
          </a:prstGeom>
        </p:spPr>
        <p:txBody>
          <a:bodyPr wrap="square" lIns="0" rIns="0" anchor="b" anchorCtr="0">
            <a:spAutoFit/>
          </a:bodyPr>
          <a:lstStyle>
            <a:lvl1pPr marL="0" indent="0" algn="ctr">
              <a:spcBef>
                <a:spcPts val="0"/>
              </a:spcBef>
              <a:spcAft>
                <a:spcPts val="0"/>
              </a:spcAft>
              <a:buClr>
                <a:schemeClr val="accent2"/>
              </a:buClr>
              <a:buSzPct val="100000"/>
              <a:buFont typeface="Arial" panose="020B0604020202020204" pitchFamily="34" charset="0"/>
              <a:buNone/>
              <a:defRPr sz="3600" b="1" i="0" cap="none">
                <a:solidFill>
                  <a:schemeClr val="tx2"/>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00.</a:t>
            </a:r>
            <a:endParaRPr lang="en-GB" dirty="0"/>
          </a:p>
        </p:txBody>
      </p:sp>
      <p:sp>
        <p:nvSpPr>
          <p:cNvPr id="33" name="Text Placeholder 9">
            <a:extLst>
              <a:ext uri="{FF2B5EF4-FFF2-40B4-BE49-F238E27FC236}">
                <a16:creationId xmlns:a16="http://schemas.microsoft.com/office/drawing/2014/main" id="{5ADA2C67-C52D-7A47-AD6A-6F0D1D35EA5D}"/>
              </a:ext>
            </a:extLst>
          </p:cNvPr>
          <p:cNvSpPr>
            <a:spLocks noGrp="1"/>
          </p:cNvSpPr>
          <p:nvPr>
            <p:ph type="body" sz="quarter" idx="72" hasCustomPrompt="1"/>
          </p:nvPr>
        </p:nvSpPr>
        <p:spPr>
          <a:xfrm>
            <a:off x="3648233" y="3129343"/>
            <a:ext cx="2286000" cy="646331"/>
          </a:xfrm>
          <a:prstGeom prst="rect">
            <a:avLst/>
          </a:prstGeom>
        </p:spPr>
        <p:txBody>
          <a:bodyPr wrap="square" lIns="0" rIns="0" anchor="b" anchorCtr="0">
            <a:spAutoFit/>
          </a:bodyPr>
          <a:lstStyle>
            <a:lvl1pPr marL="0" indent="0" algn="ctr">
              <a:spcBef>
                <a:spcPts val="0"/>
              </a:spcBef>
              <a:spcAft>
                <a:spcPts val="0"/>
              </a:spcAft>
              <a:buClr>
                <a:schemeClr val="accent2"/>
              </a:buClr>
              <a:buSzPct val="100000"/>
              <a:buFont typeface="Arial" panose="020B0604020202020204" pitchFamily="34" charset="0"/>
              <a:buNone/>
              <a:defRPr sz="3600" b="1" i="0" cap="none">
                <a:solidFill>
                  <a:schemeClr val="tx2"/>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00.</a:t>
            </a:r>
            <a:endParaRPr lang="en-GB" dirty="0"/>
          </a:p>
        </p:txBody>
      </p:sp>
      <p:sp>
        <p:nvSpPr>
          <p:cNvPr id="34" name="Text Placeholder 9">
            <a:extLst>
              <a:ext uri="{FF2B5EF4-FFF2-40B4-BE49-F238E27FC236}">
                <a16:creationId xmlns:a16="http://schemas.microsoft.com/office/drawing/2014/main" id="{3AAF5D84-1C6E-EF48-9713-10B044F3FD9E}"/>
              </a:ext>
            </a:extLst>
          </p:cNvPr>
          <p:cNvSpPr>
            <a:spLocks noGrp="1"/>
          </p:cNvSpPr>
          <p:nvPr>
            <p:ph type="body" sz="quarter" idx="73" hasCustomPrompt="1"/>
          </p:nvPr>
        </p:nvSpPr>
        <p:spPr>
          <a:xfrm>
            <a:off x="6257768" y="3129343"/>
            <a:ext cx="2286000" cy="646331"/>
          </a:xfrm>
          <a:prstGeom prst="rect">
            <a:avLst/>
          </a:prstGeom>
        </p:spPr>
        <p:txBody>
          <a:bodyPr wrap="square" lIns="0" rIns="0" anchor="b" anchorCtr="0">
            <a:spAutoFit/>
          </a:bodyPr>
          <a:lstStyle>
            <a:lvl1pPr marL="0" indent="0" algn="ctr">
              <a:spcBef>
                <a:spcPts val="0"/>
              </a:spcBef>
              <a:spcAft>
                <a:spcPts val="0"/>
              </a:spcAft>
              <a:buClr>
                <a:schemeClr val="accent2"/>
              </a:buClr>
              <a:buSzPct val="100000"/>
              <a:buFont typeface="Arial" panose="020B0604020202020204" pitchFamily="34" charset="0"/>
              <a:buNone/>
              <a:defRPr sz="3600" b="1" i="0" cap="none">
                <a:solidFill>
                  <a:schemeClr val="tx2"/>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00.</a:t>
            </a:r>
            <a:endParaRPr lang="en-GB" dirty="0"/>
          </a:p>
        </p:txBody>
      </p:sp>
      <p:sp>
        <p:nvSpPr>
          <p:cNvPr id="35" name="Text Placeholder 9">
            <a:extLst>
              <a:ext uri="{FF2B5EF4-FFF2-40B4-BE49-F238E27FC236}">
                <a16:creationId xmlns:a16="http://schemas.microsoft.com/office/drawing/2014/main" id="{2BC63B15-27F9-864E-86AB-75B6A8AA3689}"/>
              </a:ext>
            </a:extLst>
          </p:cNvPr>
          <p:cNvSpPr>
            <a:spLocks noGrp="1"/>
          </p:cNvSpPr>
          <p:nvPr>
            <p:ph type="body" sz="quarter" idx="74" hasCustomPrompt="1"/>
          </p:nvPr>
        </p:nvSpPr>
        <p:spPr>
          <a:xfrm>
            <a:off x="8867300" y="3129343"/>
            <a:ext cx="2286000" cy="646331"/>
          </a:xfrm>
          <a:prstGeom prst="rect">
            <a:avLst/>
          </a:prstGeom>
        </p:spPr>
        <p:txBody>
          <a:bodyPr wrap="square" lIns="0" rIns="0" anchor="b" anchorCtr="0">
            <a:spAutoFit/>
          </a:bodyPr>
          <a:lstStyle>
            <a:lvl1pPr marL="0" indent="0" algn="ctr">
              <a:spcBef>
                <a:spcPts val="0"/>
              </a:spcBef>
              <a:spcAft>
                <a:spcPts val="0"/>
              </a:spcAft>
              <a:buClr>
                <a:schemeClr val="accent2"/>
              </a:buClr>
              <a:buSzPct val="100000"/>
              <a:buFont typeface="Arial" panose="020B0604020202020204" pitchFamily="34" charset="0"/>
              <a:buNone/>
              <a:defRPr sz="3600" b="1" i="0" cap="none">
                <a:solidFill>
                  <a:schemeClr val="tx2"/>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00.</a:t>
            </a:r>
            <a:endParaRPr lang="en-GB" dirty="0"/>
          </a:p>
        </p:txBody>
      </p:sp>
      <p:sp>
        <p:nvSpPr>
          <p:cNvPr id="39" name="Text Placeholder 9">
            <a:extLst>
              <a:ext uri="{FF2B5EF4-FFF2-40B4-BE49-F238E27FC236}">
                <a16:creationId xmlns:a16="http://schemas.microsoft.com/office/drawing/2014/main" id="{1EFAC7C4-1C6C-A441-8293-6C92680ED4C9}"/>
              </a:ext>
            </a:extLst>
          </p:cNvPr>
          <p:cNvSpPr>
            <a:spLocks noGrp="1"/>
          </p:cNvSpPr>
          <p:nvPr>
            <p:ph type="body" sz="quarter" idx="75" hasCustomPrompt="1"/>
          </p:nvPr>
        </p:nvSpPr>
        <p:spPr>
          <a:xfrm>
            <a:off x="6550214" y="4672874"/>
            <a:ext cx="1701108" cy="338554"/>
          </a:xfrm>
          <a:prstGeom prst="rect">
            <a:avLst/>
          </a:prstGeom>
          <a:solidFill>
            <a:schemeClr val="bg1">
              <a:lumMod val="95000"/>
            </a:schemeClr>
          </a:solidFill>
        </p:spPr>
        <p:txBody>
          <a:bodyPr wrap="none" lIns="73152" rIns="73152" anchor="ctr"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Sub-chapter ###</a:t>
            </a:r>
            <a:endParaRPr lang="en-GB" dirty="0"/>
          </a:p>
        </p:txBody>
      </p:sp>
      <p:sp>
        <p:nvSpPr>
          <p:cNvPr id="40" name="Text Placeholder 9">
            <a:extLst>
              <a:ext uri="{FF2B5EF4-FFF2-40B4-BE49-F238E27FC236}">
                <a16:creationId xmlns:a16="http://schemas.microsoft.com/office/drawing/2014/main" id="{E4898AD5-424F-2946-B13C-AB1D046B794B}"/>
              </a:ext>
            </a:extLst>
          </p:cNvPr>
          <p:cNvSpPr>
            <a:spLocks noGrp="1"/>
          </p:cNvSpPr>
          <p:nvPr>
            <p:ph type="body" sz="quarter" idx="76" hasCustomPrompt="1"/>
          </p:nvPr>
        </p:nvSpPr>
        <p:spPr>
          <a:xfrm>
            <a:off x="6550214" y="5160146"/>
            <a:ext cx="1701108" cy="338554"/>
          </a:xfrm>
          <a:prstGeom prst="rect">
            <a:avLst/>
          </a:prstGeom>
          <a:solidFill>
            <a:schemeClr val="bg1">
              <a:lumMod val="95000"/>
            </a:schemeClr>
          </a:solidFill>
        </p:spPr>
        <p:txBody>
          <a:bodyPr wrap="none" lIns="73152" rIns="73152" anchor="ctr"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Sub-chapter ###</a:t>
            </a:r>
            <a:endParaRPr lang="en-GB" dirty="0"/>
          </a:p>
        </p:txBody>
      </p:sp>
      <p:sp>
        <p:nvSpPr>
          <p:cNvPr id="41" name="Text Placeholder 9">
            <a:extLst>
              <a:ext uri="{FF2B5EF4-FFF2-40B4-BE49-F238E27FC236}">
                <a16:creationId xmlns:a16="http://schemas.microsoft.com/office/drawing/2014/main" id="{F50E944E-5CFA-C44A-99AD-53F73A4C4298}"/>
              </a:ext>
            </a:extLst>
          </p:cNvPr>
          <p:cNvSpPr>
            <a:spLocks noGrp="1"/>
          </p:cNvSpPr>
          <p:nvPr>
            <p:ph type="body" sz="quarter" idx="77" hasCustomPrompt="1"/>
          </p:nvPr>
        </p:nvSpPr>
        <p:spPr>
          <a:xfrm>
            <a:off x="6550214" y="5647419"/>
            <a:ext cx="1701108" cy="338554"/>
          </a:xfrm>
          <a:prstGeom prst="rect">
            <a:avLst/>
          </a:prstGeom>
          <a:solidFill>
            <a:schemeClr val="bg1">
              <a:lumMod val="95000"/>
            </a:schemeClr>
          </a:solidFill>
        </p:spPr>
        <p:txBody>
          <a:bodyPr wrap="none" lIns="73152" rIns="73152" anchor="ctr"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Sub-chapter ###</a:t>
            </a:r>
            <a:endParaRPr lang="en-GB" dirty="0"/>
          </a:p>
        </p:txBody>
      </p:sp>
    </p:spTree>
    <p:extLst>
      <p:ext uri="{BB962C8B-B14F-4D97-AF65-F5344CB8AC3E}">
        <p14:creationId xmlns:p14="http://schemas.microsoft.com/office/powerpoint/2010/main" val="61347077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1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7" name="Espace réservé du titre 1">
            <a:extLst>
              <a:ext uri="{FF2B5EF4-FFF2-40B4-BE49-F238E27FC236}">
                <a16:creationId xmlns:a16="http://schemas.microsoft.com/office/drawing/2014/main" id="{A2762F76-E413-6E4B-9965-1F6F2E043C34}"/>
              </a:ext>
            </a:extLst>
          </p:cNvPr>
          <p:cNvSpPr>
            <a:spLocks noGrp="1"/>
          </p:cNvSpPr>
          <p:nvPr>
            <p:ph type="title" hasCustomPrompt="1"/>
          </p:nvPr>
        </p:nvSpPr>
        <p:spPr>
          <a:xfrm>
            <a:off x="731520" y="382816"/>
            <a:ext cx="3209544" cy="452432"/>
          </a:xfrm>
          <a:prstGeom prst="rect">
            <a:avLst/>
          </a:prstGeom>
        </p:spPr>
        <p:txBody>
          <a:bodyPr vert="horz" wrap="square" lIns="0" tIns="45720" rIns="0" bIns="45720" rtlCol="0" anchor="t">
            <a:spAutoFit/>
          </a:bodyPr>
          <a:lstStyle>
            <a:lvl1pPr>
              <a:spcBef>
                <a:spcPts val="0"/>
              </a:spcBef>
              <a:spcAft>
                <a:spcPts val="0"/>
              </a:spcAft>
              <a:defRPr>
                <a:solidFill>
                  <a:schemeClr val="bg2"/>
                </a:solidFill>
              </a:defRPr>
            </a:lvl1pPr>
          </a:lstStyle>
          <a:p>
            <a:r>
              <a:rPr lang="en-GB" dirty="0"/>
              <a:t>Title of the slide</a:t>
            </a:r>
          </a:p>
        </p:txBody>
      </p:sp>
    </p:spTree>
    <p:extLst>
      <p:ext uri="{BB962C8B-B14F-4D97-AF65-F5344CB8AC3E}">
        <p14:creationId xmlns:p14="http://schemas.microsoft.com/office/powerpoint/2010/main" val="427335597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4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7" name="Espace réservé du titre 1">
            <a:extLst>
              <a:ext uri="{FF2B5EF4-FFF2-40B4-BE49-F238E27FC236}">
                <a16:creationId xmlns:a16="http://schemas.microsoft.com/office/drawing/2014/main" id="{A2762F76-E413-6E4B-9965-1F6F2E043C34}"/>
              </a:ext>
            </a:extLst>
          </p:cNvPr>
          <p:cNvSpPr>
            <a:spLocks noGrp="1"/>
          </p:cNvSpPr>
          <p:nvPr>
            <p:ph type="title" hasCustomPrompt="1"/>
          </p:nvPr>
        </p:nvSpPr>
        <p:spPr>
          <a:xfrm>
            <a:off x="729995" y="382816"/>
            <a:ext cx="2322576" cy="452432"/>
          </a:xfrm>
          <a:prstGeom prst="rect">
            <a:avLst/>
          </a:prstGeom>
        </p:spPr>
        <p:txBody>
          <a:bodyPr vert="horz" wrap="square" lIns="0" tIns="45720" rIns="0" bIns="45720" rtlCol="0" anchor="t">
            <a:spAutoFit/>
          </a:bodyPr>
          <a:lstStyle>
            <a:lvl1pPr>
              <a:spcBef>
                <a:spcPts val="0"/>
              </a:spcBef>
              <a:spcAft>
                <a:spcPts val="0"/>
              </a:spcAft>
              <a:defRPr>
                <a:solidFill>
                  <a:schemeClr val="bg1"/>
                </a:solidFill>
              </a:defRPr>
            </a:lvl1pPr>
          </a:lstStyle>
          <a:p>
            <a:r>
              <a:rPr lang="en-GB" dirty="0"/>
              <a:t>Title of the slide</a:t>
            </a:r>
          </a:p>
        </p:txBody>
      </p:sp>
      <p:sp>
        <p:nvSpPr>
          <p:cNvPr id="20" name="Text Placeholder 9">
            <a:extLst>
              <a:ext uri="{FF2B5EF4-FFF2-40B4-BE49-F238E27FC236}">
                <a16:creationId xmlns:a16="http://schemas.microsoft.com/office/drawing/2014/main" id="{0234F4D1-47B4-704B-8FDF-B480B4A56CD0}"/>
              </a:ext>
            </a:extLst>
          </p:cNvPr>
          <p:cNvSpPr>
            <a:spLocks noGrp="1"/>
          </p:cNvSpPr>
          <p:nvPr>
            <p:ph type="body" sz="quarter" idx="71" hasCustomPrompt="1"/>
          </p:nvPr>
        </p:nvSpPr>
        <p:spPr>
          <a:xfrm>
            <a:off x="4146803" y="2428927"/>
            <a:ext cx="2322576" cy="738664"/>
          </a:xfrm>
          <a:prstGeom prst="rect">
            <a:avLst/>
          </a:prstGeom>
        </p:spPr>
        <p:txBody>
          <a:bodyPr wrap="square" lIns="0" tIns="0" rIns="0" b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600" b="0"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Tree>
    <p:extLst>
      <p:ext uri="{BB962C8B-B14F-4D97-AF65-F5344CB8AC3E}">
        <p14:creationId xmlns:p14="http://schemas.microsoft.com/office/powerpoint/2010/main" val="391188150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4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10" name="Text Placeholder 9">
            <a:extLst>
              <a:ext uri="{FF2B5EF4-FFF2-40B4-BE49-F238E27FC236}">
                <a16:creationId xmlns:a16="http://schemas.microsoft.com/office/drawing/2014/main" id="{0529E5EE-CCBC-8D41-B6B4-BCE3C4223766}"/>
              </a:ext>
            </a:extLst>
          </p:cNvPr>
          <p:cNvSpPr>
            <a:spLocks noGrp="1"/>
          </p:cNvSpPr>
          <p:nvPr>
            <p:ph type="body" sz="quarter" idx="64" hasCustomPrompt="1"/>
          </p:nvPr>
        </p:nvSpPr>
        <p:spPr>
          <a:xfrm>
            <a:off x="365502" y="4543866"/>
            <a:ext cx="3209544" cy="1077218"/>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None/>
              <a:tabLst/>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a:t>
            </a:r>
            <a:r>
              <a:rPr lang="en-US" dirty="0" err="1"/>
              <a:t>congue</a:t>
            </a:r>
            <a:r>
              <a:rPr lang="en-US" dirty="0"/>
              <a:t> </a:t>
            </a:r>
            <a:r>
              <a:rPr lang="en-US" dirty="0" err="1"/>
              <a:t>massa</a:t>
            </a:r>
            <a:r>
              <a:rPr lang="en-US" dirty="0"/>
              <a:t>.</a:t>
            </a:r>
            <a:endParaRPr lang="en-GB" dirty="0"/>
          </a:p>
        </p:txBody>
      </p:sp>
      <p:sp>
        <p:nvSpPr>
          <p:cNvPr id="12" name="Text Placeholder 9">
            <a:extLst>
              <a:ext uri="{FF2B5EF4-FFF2-40B4-BE49-F238E27FC236}">
                <a16:creationId xmlns:a16="http://schemas.microsoft.com/office/drawing/2014/main" id="{D5281584-9644-8A4E-8F41-FC8FDCD0AB7F}"/>
              </a:ext>
            </a:extLst>
          </p:cNvPr>
          <p:cNvSpPr>
            <a:spLocks noGrp="1"/>
          </p:cNvSpPr>
          <p:nvPr>
            <p:ph type="body" sz="quarter" idx="70" hasCustomPrompt="1"/>
          </p:nvPr>
        </p:nvSpPr>
        <p:spPr>
          <a:xfrm>
            <a:off x="366138" y="4145454"/>
            <a:ext cx="3208272" cy="307777"/>
          </a:xfrm>
          <a:prstGeom prst="rect">
            <a:avLst/>
          </a:prstGeom>
        </p:spPr>
        <p:txBody>
          <a:bodyPr wrap="square" lIns="0" tIns="0" rIns="0" bIns="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2000" b="1" i="0" cap="none">
                <a:solidFill>
                  <a:schemeClr val="tx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13" name="Text Placeholder 9">
            <a:extLst>
              <a:ext uri="{FF2B5EF4-FFF2-40B4-BE49-F238E27FC236}">
                <a16:creationId xmlns:a16="http://schemas.microsoft.com/office/drawing/2014/main" id="{01796951-905A-434E-9DD7-AA9B76FCEE31}"/>
              </a:ext>
            </a:extLst>
          </p:cNvPr>
          <p:cNvSpPr>
            <a:spLocks noGrp="1"/>
          </p:cNvSpPr>
          <p:nvPr>
            <p:ph type="body" sz="quarter" idx="71" hasCustomPrompt="1"/>
          </p:nvPr>
        </p:nvSpPr>
        <p:spPr>
          <a:xfrm>
            <a:off x="4491227" y="4145454"/>
            <a:ext cx="3209544" cy="307777"/>
          </a:xfrm>
          <a:prstGeom prst="rect">
            <a:avLst/>
          </a:prstGeom>
        </p:spPr>
        <p:txBody>
          <a:bodyPr wrap="square" lIns="0" tIns="0" rIns="0" bIns="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2000" b="1" i="0" cap="none">
                <a:solidFill>
                  <a:schemeClr val="accent3"/>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14" name="Text Placeholder 9">
            <a:extLst>
              <a:ext uri="{FF2B5EF4-FFF2-40B4-BE49-F238E27FC236}">
                <a16:creationId xmlns:a16="http://schemas.microsoft.com/office/drawing/2014/main" id="{CA0417EB-B977-A347-9B18-96CA21098EF5}"/>
              </a:ext>
            </a:extLst>
          </p:cNvPr>
          <p:cNvSpPr>
            <a:spLocks noGrp="1"/>
          </p:cNvSpPr>
          <p:nvPr>
            <p:ph type="body" sz="quarter" idx="72" hasCustomPrompt="1"/>
          </p:nvPr>
        </p:nvSpPr>
        <p:spPr>
          <a:xfrm>
            <a:off x="8616952" y="4145454"/>
            <a:ext cx="3209544" cy="307777"/>
          </a:xfrm>
          <a:prstGeom prst="rect">
            <a:avLst/>
          </a:prstGeom>
        </p:spPr>
        <p:txBody>
          <a:bodyPr wrap="square" lIns="0" tIns="0" rIns="0" bIns="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2000" b="1" i="0" cap="none">
                <a:solidFill>
                  <a:schemeClr val="accent4"/>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16" name="Text Placeholder 9">
            <a:extLst>
              <a:ext uri="{FF2B5EF4-FFF2-40B4-BE49-F238E27FC236}">
                <a16:creationId xmlns:a16="http://schemas.microsoft.com/office/drawing/2014/main" id="{EB11EE67-1D8D-A441-A0E9-05D91508ABA3}"/>
              </a:ext>
            </a:extLst>
          </p:cNvPr>
          <p:cNvSpPr>
            <a:spLocks noGrp="1"/>
          </p:cNvSpPr>
          <p:nvPr>
            <p:ph type="body" sz="quarter" idx="74" hasCustomPrompt="1"/>
          </p:nvPr>
        </p:nvSpPr>
        <p:spPr>
          <a:xfrm>
            <a:off x="4491227" y="4543866"/>
            <a:ext cx="3209544" cy="1077218"/>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None/>
              <a:tabLst/>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a:t>
            </a:r>
            <a:endParaRPr lang="en-GB" dirty="0"/>
          </a:p>
        </p:txBody>
      </p:sp>
      <p:sp>
        <p:nvSpPr>
          <p:cNvPr id="17" name="Text Placeholder 9">
            <a:extLst>
              <a:ext uri="{FF2B5EF4-FFF2-40B4-BE49-F238E27FC236}">
                <a16:creationId xmlns:a16="http://schemas.microsoft.com/office/drawing/2014/main" id="{1A95225F-C42B-2548-AC48-B21B97C0D90D}"/>
              </a:ext>
            </a:extLst>
          </p:cNvPr>
          <p:cNvSpPr>
            <a:spLocks noGrp="1"/>
          </p:cNvSpPr>
          <p:nvPr>
            <p:ph type="body" sz="quarter" idx="75" hasCustomPrompt="1"/>
          </p:nvPr>
        </p:nvSpPr>
        <p:spPr>
          <a:xfrm>
            <a:off x="8616952" y="4543866"/>
            <a:ext cx="3209544" cy="1077218"/>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None/>
              <a:tabLst/>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a:t>
            </a:r>
            <a:endParaRPr lang="en-GB" dirty="0"/>
          </a:p>
        </p:txBody>
      </p:sp>
      <p:sp>
        <p:nvSpPr>
          <p:cNvPr id="25" name="Espace réservé du titre 1">
            <a:extLst>
              <a:ext uri="{FF2B5EF4-FFF2-40B4-BE49-F238E27FC236}">
                <a16:creationId xmlns:a16="http://schemas.microsoft.com/office/drawing/2014/main" id="{68498E8E-4F62-F34C-AF93-F535046777A7}"/>
              </a:ext>
            </a:extLst>
          </p:cNvPr>
          <p:cNvSpPr>
            <a:spLocks noGrp="1"/>
          </p:cNvSpPr>
          <p:nvPr>
            <p:ph type="title" hasCustomPrompt="1"/>
          </p:nvPr>
        </p:nvSpPr>
        <p:spPr>
          <a:xfrm>
            <a:off x="404786" y="377099"/>
            <a:ext cx="3147080" cy="406265"/>
          </a:xfrm>
          <a:prstGeom prst="rect">
            <a:avLst/>
          </a:prstGeom>
          <a:solidFill>
            <a:schemeClr val="bg1"/>
          </a:solidFill>
        </p:spPr>
        <p:txBody>
          <a:bodyPr vert="horz" wrap="none" lIns="73152" tIns="45720" rIns="73152" bIns="0" rtlCol="0" anchor="ctr" anchorCtr="0">
            <a:spAutoFit/>
          </a:bodyPr>
          <a:lstStyle>
            <a:lvl1pPr>
              <a:spcBef>
                <a:spcPts val="0"/>
              </a:spcBef>
              <a:defRPr>
                <a:gradFill>
                  <a:gsLst>
                    <a:gs pos="0">
                      <a:schemeClr val="bg2"/>
                    </a:gs>
                    <a:gs pos="99000">
                      <a:schemeClr val="tx2"/>
                    </a:gs>
                  </a:gsLst>
                  <a:lin ang="0" scaled="1"/>
                </a:gradFill>
              </a:defRPr>
            </a:lvl1pPr>
          </a:lstStyle>
          <a:p>
            <a:r>
              <a:rPr lang="en-GB" dirty="0"/>
              <a:t>Title of the slide</a:t>
            </a:r>
          </a:p>
        </p:txBody>
      </p:sp>
      <p:sp>
        <p:nvSpPr>
          <p:cNvPr id="26" name="Text Placeholder 9">
            <a:extLst>
              <a:ext uri="{FF2B5EF4-FFF2-40B4-BE49-F238E27FC236}">
                <a16:creationId xmlns:a16="http://schemas.microsoft.com/office/drawing/2014/main" id="{DF2F062E-734C-794A-9E67-D6E914D44A4E}"/>
              </a:ext>
            </a:extLst>
          </p:cNvPr>
          <p:cNvSpPr>
            <a:spLocks noGrp="1"/>
          </p:cNvSpPr>
          <p:nvPr>
            <p:ph type="body" sz="quarter" idx="76" hasCustomPrompt="1"/>
          </p:nvPr>
        </p:nvSpPr>
        <p:spPr>
          <a:xfrm>
            <a:off x="404786" y="1011964"/>
            <a:ext cx="4134593" cy="406265"/>
          </a:xfrm>
          <a:prstGeom prst="rect">
            <a:avLst/>
          </a:prstGeom>
          <a:solidFill>
            <a:srgbClr val="FFFFFF"/>
          </a:solidFill>
        </p:spPr>
        <p:txBody>
          <a:bodyPr wrap="none" lIns="73152" tIns="45720" rIns="73152" bIns="0" anchor="ctr" anchorCtr="0">
            <a:spAutoFit/>
          </a:bodyPr>
          <a:lstStyle>
            <a:lvl1pPr marL="0" marR="0" indent="0" algn="l" defTabSz="914400" rtl="0" eaLnBrk="1" fontAlgn="auto" latinLnBrk="0" hangingPunct="1">
              <a:lnSpc>
                <a:spcPct val="90000"/>
              </a:lnSpc>
              <a:spcBef>
                <a:spcPts val="0"/>
              </a:spcBef>
              <a:spcAft>
                <a:spcPts val="0"/>
              </a:spcAft>
              <a:buClr>
                <a:schemeClr val="tx1">
                  <a:lumMod val="65000"/>
                  <a:lumOff val="35000"/>
                </a:schemeClr>
              </a:buClr>
              <a:buSzPct val="100000"/>
              <a:buFont typeface="Arial" panose="020B0604020202020204" pitchFamily="34" charset="0"/>
              <a:buNone/>
              <a:tabLst/>
              <a:defRPr sz="2600" b="1" i="0" cap="none">
                <a:gradFill>
                  <a:gsLst>
                    <a:gs pos="0">
                      <a:schemeClr val="bg2"/>
                    </a:gs>
                    <a:gs pos="99000">
                      <a:schemeClr val="tx2"/>
                    </a:gs>
                  </a:gsLst>
                  <a:lin ang="0" scaled="1"/>
                </a:gra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Second line if needed</a:t>
            </a:r>
            <a:endParaRPr lang="en-GB" dirty="0"/>
          </a:p>
        </p:txBody>
      </p:sp>
    </p:spTree>
    <p:extLst>
      <p:ext uri="{BB962C8B-B14F-4D97-AF65-F5344CB8AC3E}">
        <p14:creationId xmlns:p14="http://schemas.microsoft.com/office/powerpoint/2010/main" val="35340572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5_2 Columns with titles and wayfinder">
    <p:spTree>
      <p:nvGrpSpPr>
        <p:cNvPr id="1" name=""/>
        <p:cNvGrpSpPr/>
        <p:nvPr/>
      </p:nvGrpSpPr>
      <p:grpSpPr>
        <a:xfrm>
          <a:off x="0" y="0"/>
          <a:ext cx="0" cy="0"/>
          <a:chOff x="0" y="0"/>
          <a:chExt cx="0" cy="0"/>
        </a:xfrm>
      </p:grpSpPr>
      <p:sp>
        <p:nvSpPr>
          <p:cNvPr id="12" name="Forme libre : forme 22">
            <a:extLst>
              <a:ext uri="{FF2B5EF4-FFF2-40B4-BE49-F238E27FC236}">
                <a16:creationId xmlns:a16="http://schemas.microsoft.com/office/drawing/2014/main" id="{B4CB969C-BE76-B74D-B06F-FE2FFBDC24C0}"/>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065DA107-6820-6147-9F84-411F2E9AB8C0}"/>
              </a:ext>
            </a:extLst>
          </p:cNvPr>
          <p:cNvSpPr/>
          <p:nvPr userDrawn="1"/>
        </p:nvSpPr>
        <p:spPr>
          <a:xfrm>
            <a:off x="0" y="912407"/>
            <a:ext cx="5730238" cy="50331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gradFill>
                <a:gsLst>
                  <a:gs pos="99000">
                    <a:srgbClr val="009D9C"/>
                  </a:gs>
                  <a:gs pos="0">
                    <a:srgbClr val="2F469C"/>
                  </a:gs>
                </a:gsLst>
                <a:lin ang="2700000" scaled="0"/>
              </a:gradFill>
              <a:effectLst/>
              <a:uLnTx/>
              <a:uFillTx/>
              <a:latin typeface="Arial"/>
              <a:ea typeface="+mn-ea"/>
              <a:cs typeface="+mn-cs"/>
            </a:endParaRPr>
          </a:p>
        </p:txBody>
      </p:sp>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6095998" y="0"/>
            <a:ext cx="6096001"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8" name="Espace réservé du numéro de diapositive 6">
            <a:extLst>
              <a:ext uri="{FF2B5EF4-FFF2-40B4-BE49-F238E27FC236}">
                <a16:creationId xmlns:a16="http://schemas.microsoft.com/office/drawing/2014/main" id="{94F2C4DC-6E74-8647-B0DC-48AD946886C8}"/>
              </a:ext>
            </a:extLst>
          </p:cNvPr>
          <p:cNvSpPr>
            <a:spLocks noGrp="1"/>
          </p:cNvSpPr>
          <p:nvPr>
            <p:ph type="sldNum" sz="quarter" idx="18"/>
          </p:nvPr>
        </p:nvSpPr>
        <p:spPr>
          <a:xfrm>
            <a:off x="382932" y="6219234"/>
            <a:ext cx="36003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srgbClr val="2F469C">
                    <a:lumMod val="75000"/>
                  </a:srgbClr>
                </a:solidFill>
                <a:effectLst/>
                <a:uLnTx/>
                <a:uFillTx/>
                <a:latin typeface="Arial Black"/>
                <a:ea typeface="+mn-ea"/>
                <a:cs typeface="+mn-cs"/>
              </a:rPr>
              <a:t> ‒ </a:t>
            </a:r>
            <a:endPar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endParaRPr>
          </a:p>
        </p:txBody>
      </p:sp>
      <p:sp>
        <p:nvSpPr>
          <p:cNvPr id="9" name="Titre 7">
            <a:extLst>
              <a:ext uri="{FF2B5EF4-FFF2-40B4-BE49-F238E27FC236}">
                <a16:creationId xmlns:a16="http://schemas.microsoft.com/office/drawing/2014/main" id="{9213EE12-34D6-4F46-B3E9-36647EE9D22B}"/>
              </a:ext>
            </a:extLst>
          </p:cNvPr>
          <p:cNvSpPr>
            <a:spLocks noGrp="1"/>
          </p:cNvSpPr>
          <p:nvPr>
            <p:ph type="title" hasCustomPrompt="1"/>
          </p:nvPr>
        </p:nvSpPr>
        <p:spPr>
          <a:xfrm>
            <a:off x="404785" y="3202784"/>
            <a:ext cx="4959693" cy="452432"/>
          </a:xfrm>
        </p:spPr>
        <p:txBody>
          <a:bodyPr anchor="ctr" anchorCtr="0"/>
          <a:lstStyle>
            <a:lvl1pPr>
              <a:spcBef>
                <a:spcPts val="600"/>
              </a:spcBef>
              <a:spcAft>
                <a:spcPts val="600"/>
              </a:spcAft>
              <a:defRPr sz="2600" b="1" cap="none" spc="0">
                <a:solidFill>
                  <a:schemeClr val="bg2"/>
                </a:solidFill>
              </a:defRPr>
            </a:lvl1pPr>
          </a:lstStyle>
          <a:p>
            <a:r>
              <a:rPr lang="fr-FR" dirty="0" err="1"/>
              <a:t>Title</a:t>
            </a:r>
            <a:r>
              <a:rPr lang="fr-FR" dirty="0"/>
              <a:t> of the slide</a:t>
            </a:r>
          </a:p>
        </p:txBody>
      </p:sp>
      <p:sp>
        <p:nvSpPr>
          <p:cNvPr id="14" name="Forme libre : forme 20">
            <a:extLst>
              <a:ext uri="{FF2B5EF4-FFF2-40B4-BE49-F238E27FC236}">
                <a16:creationId xmlns:a16="http://schemas.microsoft.com/office/drawing/2014/main" id="{030452B6-AF7C-124A-8FA8-E0C9A21F9A9D}"/>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862209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8_1 column">
    <p:spTree>
      <p:nvGrpSpPr>
        <p:cNvPr id="1" name=""/>
        <p:cNvGrpSpPr/>
        <p:nvPr/>
      </p:nvGrpSpPr>
      <p:grpSpPr>
        <a:xfrm>
          <a:off x="0" y="0"/>
          <a:ext cx="0" cy="0"/>
          <a:chOff x="0" y="0"/>
          <a:chExt cx="0" cy="0"/>
        </a:xfrm>
      </p:grpSpPr>
      <p:sp>
        <p:nvSpPr>
          <p:cNvPr id="13" name="Espace réservé pour une image  14">
            <a:extLst>
              <a:ext uri="{FF2B5EF4-FFF2-40B4-BE49-F238E27FC236}">
                <a16:creationId xmlns:a16="http://schemas.microsoft.com/office/drawing/2014/main" id="{59A28E6D-C832-ED41-925B-E1F8B53FFD62}"/>
              </a:ext>
            </a:extLst>
          </p:cNvPr>
          <p:cNvSpPr>
            <a:spLocks noGrp="1"/>
          </p:cNvSpPr>
          <p:nvPr>
            <p:ph type="pic" sz="quarter" idx="13" hasCustomPrompt="1"/>
          </p:nvPr>
        </p:nvSpPr>
        <p:spPr>
          <a:xfrm>
            <a:off x="0" y="0"/>
            <a:ext cx="6089904"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30" name="Text Placeholder 9">
            <a:extLst>
              <a:ext uri="{FF2B5EF4-FFF2-40B4-BE49-F238E27FC236}">
                <a16:creationId xmlns:a16="http://schemas.microsoft.com/office/drawing/2014/main" id="{205A2BE1-2547-C440-B34A-2B1097B275E0}"/>
              </a:ext>
            </a:extLst>
          </p:cNvPr>
          <p:cNvSpPr>
            <a:spLocks noGrp="1"/>
          </p:cNvSpPr>
          <p:nvPr>
            <p:ph type="body" sz="quarter" idx="71" hasCustomPrompt="1"/>
          </p:nvPr>
        </p:nvSpPr>
        <p:spPr>
          <a:xfrm>
            <a:off x="6480052" y="355285"/>
            <a:ext cx="5349240" cy="830997"/>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endParaRPr lang="en-GB" dirty="0"/>
          </a:p>
        </p:txBody>
      </p:sp>
      <p:sp>
        <p:nvSpPr>
          <p:cNvPr id="28" name="Text Placeholder 9">
            <a:extLst>
              <a:ext uri="{FF2B5EF4-FFF2-40B4-BE49-F238E27FC236}">
                <a16:creationId xmlns:a16="http://schemas.microsoft.com/office/drawing/2014/main" id="{BF9FE515-DAB2-8745-A9C1-F5D5ECDBF56B}"/>
              </a:ext>
            </a:extLst>
          </p:cNvPr>
          <p:cNvSpPr>
            <a:spLocks noGrp="1"/>
          </p:cNvSpPr>
          <p:nvPr>
            <p:ph type="body" sz="quarter" idx="72" hasCustomPrompt="1"/>
          </p:nvPr>
        </p:nvSpPr>
        <p:spPr>
          <a:xfrm>
            <a:off x="6480052" y="1899376"/>
            <a:ext cx="5349240" cy="830997"/>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endParaRPr lang="en-GB" dirty="0"/>
          </a:p>
        </p:txBody>
      </p:sp>
      <p:sp>
        <p:nvSpPr>
          <p:cNvPr id="29" name="Text Placeholder 9">
            <a:extLst>
              <a:ext uri="{FF2B5EF4-FFF2-40B4-BE49-F238E27FC236}">
                <a16:creationId xmlns:a16="http://schemas.microsoft.com/office/drawing/2014/main" id="{FAF2B8E8-F7F3-5E44-98E3-3B2F87F7CAEC}"/>
              </a:ext>
            </a:extLst>
          </p:cNvPr>
          <p:cNvSpPr>
            <a:spLocks noGrp="1"/>
          </p:cNvSpPr>
          <p:nvPr>
            <p:ph type="body" sz="quarter" idx="73" hasCustomPrompt="1"/>
          </p:nvPr>
        </p:nvSpPr>
        <p:spPr>
          <a:xfrm>
            <a:off x="6480052" y="3443467"/>
            <a:ext cx="5349240" cy="830997"/>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endParaRPr lang="en-GB" dirty="0"/>
          </a:p>
        </p:txBody>
      </p:sp>
      <p:sp>
        <p:nvSpPr>
          <p:cNvPr id="31" name="Text Placeholder 9">
            <a:extLst>
              <a:ext uri="{FF2B5EF4-FFF2-40B4-BE49-F238E27FC236}">
                <a16:creationId xmlns:a16="http://schemas.microsoft.com/office/drawing/2014/main" id="{30A2E737-CF7A-3E40-8D29-199EE267CE05}"/>
              </a:ext>
            </a:extLst>
          </p:cNvPr>
          <p:cNvSpPr>
            <a:spLocks noGrp="1"/>
          </p:cNvSpPr>
          <p:nvPr>
            <p:ph type="body" sz="quarter" idx="74" hasCustomPrompt="1"/>
          </p:nvPr>
        </p:nvSpPr>
        <p:spPr>
          <a:xfrm>
            <a:off x="6474960" y="5286448"/>
            <a:ext cx="1371600" cy="646331"/>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8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a:t>
            </a:r>
            <a:endParaRPr lang="en-GB" dirty="0"/>
          </a:p>
        </p:txBody>
      </p:sp>
      <p:sp>
        <p:nvSpPr>
          <p:cNvPr id="35" name="Text Placeholder 9">
            <a:extLst>
              <a:ext uri="{FF2B5EF4-FFF2-40B4-BE49-F238E27FC236}">
                <a16:creationId xmlns:a16="http://schemas.microsoft.com/office/drawing/2014/main" id="{189AEDB4-E120-2F45-A002-74DBC54E811C}"/>
              </a:ext>
            </a:extLst>
          </p:cNvPr>
          <p:cNvSpPr>
            <a:spLocks noGrp="1"/>
          </p:cNvSpPr>
          <p:nvPr>
            <p:ph type="body" sz="quarter" idx="75" hasCustomPrompt="1"/>
          </p:nvPr>
        </p:nvSpPr>
        <p:spPr>
          <a:xfrm>
            <a:off x="8468872" y="5286448"/>
            <a:ext cx="1371600" cy="646331"/>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8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a:t>
            </a:r>
            <a:endParaRPr lang="en-GB" dirty="0"/>
          </a:p>
        </p:txBody>
      </p:sp>
      <p:sp>
        <p:nvSpPr>
          <p:cNvPr id="36" name="Text Placeholder 9">
            <a:extLst>
              <a:ext uri="{FF2B5EF4-FFF2-40B4-BE49-F238E27FC236}">
                <a16:creationId xmlns:a16="http://schemas.microsoft.com/office/drawing/2014/main" id="{E34DB7BC-3BC4-464C-AC82-51179F651863}"/>
              </a:ext>
            </a:extLst>
          </p:cNvPr>
          <p:cNvSpPr>
            <a:spLocks noGrp="1"/>
          </p:cNvSpPr>
          <p:nvPr>
            <p:ph type="body" sz="quarter" idx="76" hasCustomPrompt="1"/>
          </p:nvPr>
        </p:nvSpPr>
        <p:spPr>
          <a:xfrm>
            <a:off x="10454368" y="5286448"/>
            <a:ext cx="1371600" cy="646331"/>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8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a:t>
            </a:r>
            <a:endParaRPr lang="en-GB" dirty="0"/>
          </a:p>
        </p:txBody>
      </p:sp>
    </p:spTree>
    <p:extLst>
      <p:ext uri="{BB962C8B-B14F-4D97-AF65-F5344CB8AC3E}">
        <p14:creationId xmlns:p14="http://schemas.microsoft.com/office/powerpoint/2010/main" val="27247027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1 column">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4A1532DE-2F57-B146-A694-6CA834342B53}"/>
              </a:ext>
            </a:extLst>
          </p:cNvPr>
          <p:cNvSpPr>
            <a:spLocks noGrp="1"/>
          </p:cNvSpPr>
          <p:nvPr>
            <p:ph type="pic" sz="quarter" idx="13" hasCustomPrompt="1"/>
          </p:nvPr>
        </p:nvSpPr>
        <p:spPr>
          <a:xfrm>
            <a:off x="404786" y="4114800"/>
            <a:ext cx="7506158" cy="27432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336224"/>
            <a:ext cx="3147080" cy="492443"/>
          </a:xfrm>
          <a:solidFill>
            <a:schemeClr val="tx1">
              <a:lumMod val="65000"/>
              <a:lumOff val="35000"/>
            </a:schemeClr>
          </a:solidFill>
        </p:spPr>
        <p:txBody>
          <a:bodyPr wrap="none" lIns="73152" rIns="73152" anchor="ctr" anchorCtr="0"/>
          <a:lstStyle>
            <a:lvl1pPr>
              <a:lnSpc>
                <a:spcPct val="100000"/>
              </a:lnSpc>
              <a:defRPr sz="2600" b="1" cap="none" spc="0">
                <a:solidFill>
                  <a:schemeClr val="bg1"/>
                </a:solidFill>
              </a:defRPr>
            </a:lvl1pPr>
          </a:lstStyle>
          <a:p>
            <a:r>
              <a:rPr lang="fr-FR" dirty="0" err="1"/>
              <a:t>Title</a:t>
            </a:r>
            <a:r>
              <a:rPr lang="fr-FR" dirty="0"/>
              <a:t> of the slide</a:t>
            </a:r>
          </a:p>
        </p:txBody>
      </p:sp>
      <p:sp>
        <p:nvSpPr>
          <p:cNvPr id="9" name="Text Placeholder 9">
            <a:extLst>
              <a:ext uri="{FF2B5EF4-FFF2-40B4-BE49-F238E27FC236}">
                <a16:creationId xmlns:a16="http://schemas.microsoft.com/office/drawing/2014/main" id="{26914EA9-73F1-544D-A0C4-BBA3DC1FDCD9}"/>
              </a:ext>
            </a:extLst>
          </p:cNvPr>
          <p:cNvSpPr>
            <a:spLocks noGrp="1"/>
          </p:cNvSpPr>
          <p:nvPr>
            <p:ph type="body" sz="quarter" idx="66" hasCustomPrompt="1"/>
          </p:nvPr>
        </p:nvSpPr>
        <p:spPr>
          <a:xfrm>
            <a:off x="404786" y="966583"/>
            <a:ext cx="4097660" cy="492443"/>
          </a:xfrm>
          <a:prstGeom prst="rect">
            <a:avLst/>
          </a:prstGeom>
          <a:solidFill>
            <a:schemeClr val="tx1">
              <a:lumMod val="65000"/>
              <a:lumOff val="35000"/>
            </a:schemeClr>
          </a:solidFill>
        </p:spPr>
        <p:txBody>
          <a:bodyPr wrap="none" lIns="73152" rIns="73152"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600" b="1" i="0" cap="none">
                <a:solidFill>
                  <a:schemeClr val="bg1"/>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Second line if needed</a:t>
            </a:r>
            <a:endParaRPr lang="en-GB" dirty="0"/>
          </a:p>
        </p:txBody>
      </p:sp>
      <p:sp>
        <p:nvSpPr>
          <p:cNvPr id="20" name="Text Placeholder 9">
            <a:extLst>
              <a:ext uri="{FF2B5EF4-FFF2-40B4-BE49-F238E27FC236}">
                <a16:creationId xmlns:a16="http://schemas.microsoft.com/office/drawing/2014/main" id="{16618B10-3EDB-CB45-BE30-C35B1AADDFDF}"/>
              </a:ext>
            </a:extLst>
          </p:cNvPr>
          <p:cNvSpPr>
            <a:spLocks noGrp="1"/>
          </p:cNvSpPr>
          <p:nvPr>
            <p:ph type="body" sz="quarter" idx="65" hasCustomPrompt="1"/>
          </p:nvPr>
        </p:nvSpPr>
        <p:spPr>
          <a:xfrm>
            <a:off x="404786" y="2011553"/>
            <a:ext cx="3570198" cy="1384995"/>
          </a:xfrm>
          <a:prstGeom prst="rect">
            <a:avLst/>
          </a:prstGeom>
        </p:spPr>
        <p:txBody>
          <a:bodyPr wrap="square" lIns="73152" rIns="73152" bIns="45720" anchor="t"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4" name="Text Placeholder 9">
            <a:extLst>
              <a:ext uri="{FF2B5EF4-FFF2-40B4-BE49-F238E27FC236}">
                <a16:creationId xmlns:a16="http://schemas.microsoft.com/office/drawing/2014/main" id="{7897A533-0494-5E47-BDA8-07F1FEC9FEED}"/>
              </a:ext>
            </a:extLst>
          </p:cNvPr>
          <p:cNvSpPr>
            <a:spLocks noGrp="1"/>
          </p:cNvSpPr>
          <p:nvPr>
            <p:ph type="body" sz="quarter" idx="67" hasCustomPrompt="1"/>
          </p:nvPr>
        </p:nvSpPr>
        <p:spPr>
          <a:xfrm>
            <a:off x="4340747" y="2011553"/>
            <a:ext cx="3570198" cy="1384995"/>
          </a:xfrm>
          <a:prstGeom prst="rect">
            <a:avLst/>
          </a:prstGeom>
        </p:spPr>
        <p:txBody>
          <a:bodyPr wrap="square" lIns="73152" rIns="73152" bIns="45720" anchor="t"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9" name="Text Placeholder 9">
            <a:extLst>
              <a:ext uri="{FF2B5EF4-FFF2-40B4-BE49-F238E27FC236}">
                <a16:creationId xmlns:a16="http://schemas.microsoft.com/office/drawing/2014/main" id="{A4DFE786-34F4-904B-BF1E-8082727A53FC}"/>
              </a:ext>
            </a:extLst>
          </p:cNvPr>
          <p:cNvSpPr>
            <a:spLocks noGrp="1"/>
          </p:cNvSpPr>
          <p:nvPr>
            <p:ph type="body" sz="quarter" idx="68" hasCustomPrompt="1"/>
          </p:nvPr>
        </p:nvSpPr>
        <p:spPr>
          <a:xfrm>
            <a:off x="8412008" y="1729744"/>
            <a:ext cx="2454112" cy="1815882"/>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51143747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6_1 column">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
        <p:nvSpPr>
          <p:cNvPr id="13" name="Espace réservé pour une image  14">
            <a:extLst>
              <a:ext uri="{FF2B5EF4-FFF2-40B4-BE49-F238E27FC236}">
                <a16:creationId xmlns:a16="http://schemas.microsoft.com/office/drawing/2014/main" id="{59A28E6D-C832-ED41-925B-E1F8B53FFD62}"/>
              </a:ext>
            </a:extLst>
          </p:cNvPr>
          <p:cNvSpPr>
            <a:spLocks noGrp="1"/>
          </p:cNvSpPr>
          <p:nvPr>
            <p:ph type="pic" sz="quarter" idx="13" hasCustomPrompt="1"/>
          </p:nvPr>
        </p:nvSpPr>
        <p:spPr>
          <a:xfrm>
            <a:off x="365760" y="0"/>
            <a:ext cx="3051048" cy="4571999"/>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4" name="Text Placeholder 9">
            <a:extLst>
              <a:ext uri="{FF2B5EF4-FFF2-40B4-BE49-F238E27FC236}">
                <a16:creationId xmlns:a16="http://schemas.microsoft.com/office/drawing/2014/main" id="{1ACE409E-A572-3442-918A-12586F2EEE5C}"/>
              </a:ext>
            </a:extLst>
          </p:cNvPr>
          <p:cNvSpPr>
            <a:spLocks noGrp="1"/>
          </p:cNvSpPr>
          <p:nvPr>
            <p:ph type="body" sz="quarter" idx="67" hasCustomPrompt="1"/>
          </p:nvPr>
        </p:nvSpPr>
        <p:spPr>
          <a:xfrm>
            <a:off x="4888729" y="5528548"/>
            <a:ext cx="6940296" cy="738664"/>
          </a:xfrm>
          <a:prstGeom prst="rect">
            <a:avLst/>
          </a:prstGeom>
          <a:solidFill>
            <a:schemeClr val="bg2"/>
          </a:solidFill>
        </p:spPr>
        <p:txBody>
          <a:bodyPr wrap="square" lIns="91440" rIns="0"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6" name="Espace réservé du titre 1">
            <a:extLst>
              <a:ext uri="{FF2B5EF4-FFF2-40B4-BE49-F238E27FC236}">
                <a16:creationId xmlns:a16="http://schemas.microsoft.com/office/drawing/2014/main" id="{32FC11BA-CA6B-9947-8F89-95CB83BC5D5B}"/>
              </a:ext>
            </a:extLst>
          </p:cNvPr>
          <p:cNvSpPr>
            <a:spLocks noGrp="1"/>
          </p:cNvSpPr>
          <p:nvPr>
            <p:ph type="title"/>
          </p:nvPr>
        </p:nvSpPr>
        <p:spPr>
          <a:xfrm>
            <a:off x="3790725" y="382816"/>
            <a:ext cx="8000701" cy="452432"/>
          </a:xfrm>
          <a:prstGeom prst="rect">
            <a:avLst/>
          </a:prstGeom>
        </p:spPr>
        <p:txBody>
          <a:bodyPr vert="horz" wrap="square" lIns="72000" tIns="45720" rIns="72000" bIns="45720" rtlCol="0" anchor="t">
            <a:spAutoFit/>
          </a:bodyPr>
          <a:lstStyle/>
          <a:p>
            <a:r>
              <a:rPr lang="en-GB" dirty="0"/>
              <a:t>Title of the slide</a:t>
            </a:r>
          </a:p>
        </p:txBody>
      </p:sp>
      <p:sp>
        <p:nvSpPr>
          <p:cNvPr id="19" name="Text Placeholder 9">
            <a:extLst>
              <a:ext uri="{FF2B5EF4-FFF2-40B4-BE49-F238E27FC236}">
                <a16:creationId xmlns:a16="http://schemas.microsoft.com/office/drawing/2014/main" id="{3A0469EE-FEF0-C147-B3F0-71096164F82E}"/>
              </a:ext>
            </a:extLst>
          </p:cNvPr>
          <p:cNvSpPr>
            <a:spLocks noGrp="1"/>
          </p:cNvSpPr>
          <p:nvPr>
            <p:ph type="body" sz="quarter" idx="66" hasCustomPrompt="1"/>
          </p:nvPr>
        </p:nvSpPr>
        <p:spPr>
          <a:xfrm>
            <a:off x="3790725" y="845324"/>
            <a:ext cx="8000701" cy="400110"/>
          </a:xfrm>
          <a:prstGeom prst="rect">
            <a:avLst/>
          </a:prstGeom>
        </p:spPr>
        <p:txBody>
          <a:bodyPr wrap="square" lIns="73152" rIns="73152" anchor="t"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0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Key finding or learning</a:t>
            </a:r>
            <a:endParaRPr lang="en-GB" dirty="0"/>
          </a:p>
        </p:txBody>
      </p:sp>
      <p:sp>
        <p:nvSpPr>
          <p:cNvPr id="21" name="Content Placeholder 2">
            <a:extLst>
              <a:ext uri="{FF2B5EF4-FFF2-40B4-BE49-F238E27FC236}">
                <a16:creationId xmlns:a16="http://schemas.microsoft.com/office/drawing/2014/main" id="{516DF056-C90D-D548-8A1F-EDCA30CEACCE}"/>
              </a:ext>
            </a:extLst>
          </p:cNvPr>
          <p:cNvSpPr>
            <a:spLocks noGrp="1"/>
          </p:cNvSpPr>
          <p:nvPr>
            <p:ph idx="1" hasCustomPrompt="1"/>
          </p:nvPr>
        </p:nvSpPr>
        <p:spPr>
          <a:xfrm>
            <a:off x="3790426" y="1776795"/>
            <a:ext cx="8005334" cy="1107996"/>
          </a:xfrm>
          <a:prstGeom prst="rect">
            <a:avLst/>
          </a:prstGeom>
        </p:spPr>
        <p:txBody>
          <a:bodyPr wrap="square" lIns="0" rIns="0">
            <a:sp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417730856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7_1 column">
    <p:spTree>
      <p:nvGrpSpPr>
        <p:cNvPr id="1" name=""/>
        <p:cNvGrpSpPr/>
        <p:nvPr/>
      </p:nvGrpSpPr>
      <p:grpSpPr>
        <a:xfrm>
          <a:off x="0" y="0"/>
          <a:ext cx="0" cy="0"/>
          <a:chOff x="0" y="0"/>
          <a:chExt cx="0" cy="0"/>
        </a:xfrm>
      </p:grpSpPr>
      <p:sp>
        <p:nvSpPr>
          <p:cNvPr id="19" name="Media Placeholder 4">
            <a:extLst>
              <a:ext uri="{FF2B5EF4-FFF2-40B4-BE49-F238E27FC236}">
                <a16:creationId xmlns:a16="http://schemas.microsoft.com/office/drawing/2014/main" id="{43887665-5CC6-8C4D-9F30-9B803F11143D}"/>
              </a:ext>
            </a:extLst>
          </p:cNvPr>
          <p:cNvSpPr>
            <a:spLocks noGrp="1"/>
          </p:cNvSpPr>
          <p:nvPr>
            <p:ph type="media" sz="quarter" idx="12" hasCustomPrompt="1"/>
          </p:nvPr>
        </p:nvSpPr>
        <p:spPr>
          <a:xfrm>
            <a:off x="1" y="3611880"/>
            <a:ext cx="3941063" cy="3246120"/>
          </a:xfrm>
          <a:prstGeom prst="rect">
            <a:avLst/>
          </a:prstGeom>
          <a:solidFill>
            <a:schemeClr val="bg1">
              <a:lumMod val="95000"/>
            </a:schemeClr>
          </a:solidFill>
        </p:spPr>
        <p:txBody>
          <a:bodyPr tIns="228600"/>
          <a:lstStyle>
            <a:lvl1pPr algn="ctr">
              <a:defRPr spc="-30" baseline="0"/>
            </a:lvl1pPr>
          </a:lstStyle>
          <a:p>
            <a:r>
              <a:rPr lang="en-US" dirty="0"/>
              <a:t>Video here</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lvl1pPr>
              <a:defRPr>
                <a:solidFill>
                  <a:schemeClr val="bg2">
                    <a:lumMod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srgbClr val="2F469C">
                    <a:lumMod val="75000"/>
                  </a:srgbClr>
                </a:solidFill>
                <a:effectLst/>
                <a:uLnTx/>
                <a:uFillTx/>
                <a:latin typeface="Arial Black"/>
                <a:ea typeface="+mn-ea"/>
                <a:cs typeface="+mn-cs"/>
              </a:rPr>
              <a:t> ‒ </a:t>
            </a:r>
            <a:endPar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endParaRPr>
          </a:p>
        </p:txBody>
      </p:sp>
      <p:sp>
        <p:nvSpPr>
          <p:cNvPr id="17" name="Espace réservé du titre 1">
            <a:extLst>
              <a:ext uri="{FF2B5EF4-FFF2-40B4-BE49-F238E27FC236}">
                <a16:creationId xmlns:a16="http://schemas.microsoft.com/office/drawing/2014/main" id="{71B9EF49-5FA0-134C-9EAF-15A9D5EDA14E}"/>
              </a:ext>
            </a:extLst>
          </p:cNvPr>
          <p:cNvSpPr>
            <a:spLocks noGrp="1"/>
          </p:cNvSpPr>
          <p:nvPr>
            <p:ph type="title"/>
          </p:nvPr>
        </p:nvSpPr>
        <p:spPr>
          <a:xfrm>
            <a:off x="4306824" y="382816"/>
            <a:ext cx="7484602" cy="452432"/>
          </a:xfrm>
          <a:prstGeom prst="rect">
            <a:avLst/>
          </a:prstGeom>
        </p:spPr>
        <p:txBody>
          <a:bodyPr vert="horz" wrap="square" lIns="72000" tIns="45720" rIns="72000" bIns="45720" rtlCol="0" anchor="t">
            <a:spAutoFit/>
          </a:bodyPr>
          <a:lstStyle/>
          <a:p>
            <a:r>
              <a:rPr lang="en-GB" dirty="0"/>
              <a:t>Title of the slide</a:t>
            </a:r>
          </a:p>
        </p:txBody>
      </p:sp>
      <p:sp>
        <p:nvSpPr>
          <p:cNvPr id="24" name="Text Placeholder 9">
            <a:extLst>
              <a:ext uri="{FF2B5EF4-FFF2-40B4-BE49-F238E27FC236}">
                <a16:creationId xmlns:a16="http://schemas.microsoft.com/office/drawing/2014/main" id="{1ACE409E-A572-3442-918A-12586F2EEE5C}"/>
              </a:ext>
            </a:extLst>
          </p:cNvPr>
          <p:cNvSpPr>
            <a:spLocks noGrp="1"/>
          </p:cNvSpPr>
          <p:nvPr>
            <p:ph type="body" sz="quarter" idx="67" hasCustomPrompt="1"/>
          </p:nvPr>
        </p:nvSpPr>
        <p:spPr>
          <a:xfrm>
            <a:off x="5418345" y="5528548"/>
            <a:ext cx="6390253" cy="738664"/>
          </a:xfrm>
          <a:prstGeom prst="rect">
            <a:avLst/>
          </a:prstGeom>
          <a:solidFill>
            <a:schemeClr val="bg2"/>
          </a:solidFill>
        </p:spPr>
        <p:txBody>
          <a:bodyPr wrap="square" lIns="91440" rIns="0"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5" name="Text Placeholder 9">
            <a:extLst>
              <a:ext uri="{FF2B5EF4-FFF2-40B4-BE49-F238E27FC236}">
                <a16:creationId xmlns:a16="http://schemas.microsoft.com/office/drawing/2014/main" id="{03D8D5A2-DEB1-1548-854D-BE736EC229B0}"/>
              </a:ext>
            </a:extLst>
          </p:cNvPr>
          <p:cNvSpPr>
            <a:spLocks noGrp="1"/>
          </p:cNvSpPr>
          <p:nvPr>
            <p:ph type="body" sz="quarter" idx="66" hasCustomPrompt="1"/>
          </p:nvPr>
        </p:nvSpPr>
        <p:spPr>
          <a:xfrm>
            <a:off x="4306824" y="845324"/>
            <a:ext cx="7484602" cy="400110"/>
          </a:xfrm>
          <a:prstGeom prst="rect">
            <a:avLst/>
          </a:prstGeom>
        </p:spPr>
        <p:txBody>
          <a:bodyPr wrap="square" lIns="73152" rIns="73152" anchor="t"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0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Key finding or learning</a:t>
            </a:r>
            <a:endParaRPr lang="en-GB" dirty="0"/>
          </a:p>
        </p:txBody>
      </p:sp>
      <p:sp>
        <p:nvSpPr>
          <p:cNvPr id="16" name="Espace réservé pour une image  14">
            <a:extLst>
              <a:ext uri="{FF2B5EF4-FFF2-40B4-BE49-F238E27FC236}">
                <a16:creationId xmlns:a16="http://schemas.microsoft.com/office/drawing/2014/main" id="{7A4666B5-956F-D741-86CF-365B7D0AFF2C}"/>
              </a:ext>
            </a:extLst>
          </p:cNvPr>
          <p:cNvSpPr>
            <a:spLocks noGrp="1"/>
          </p:cNvSpPr>
          <p:nvPr>
            <p:ph type="pic" sz="quarter" idx="72" hasCustomPrompt="1"/>
          </p:nvPr>
        </p:nvSpPr>
        <p:spPr>
          <a:xfrm>
            <a:off x="0" y="0"/>
            <a:ext cx="3941064" cy="3246119"/>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1" name="Content Placeholder 2">
            <a:extLst>
              <a:ext uri="{FF2B5EF4-FFF2-40B4-BE49-F238E27FC236}">
                <a16:creationId xmlns:a16="http://schemas.microsoft.com/office/drawing/2014/main" id="{0DB24039-155A-E24D-9E6F-C20606991B45}"/>
              </a:ext>
            </a:extLst>
          </p:cNvPr>
          <p:cNvSpPr>
            <a:spLocks noGrp="1"/>
          </p:cNvSpPr>
          <p:nvPr>
            <p:ph idx="1" hasCustomPrompt="1"/>
          </p:nvPr>
        </p:nvSpPr>
        <p:spPr>
          <a:xfrm>
            <a:off x="4306824" y="1776795"/>
            <a:ext cx="7488936" cy="1107996"/>
          </a:xfrm>
          <a:prstGeom prst="rect">
            <a:avLst/>
          </a:prstGeom>
        </p:spPr>
        <p:txBody>
          <a:bodyPr lIns="0" rIns="0">
            <a:sp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388326961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3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2">
            <a:extLst>
              <a:ext uri="{FF2B5EF4-FFF2-40B4-BE49-F238E27FC236}">
                <a16:creationId xmlns:a16="http://schemas.microsoft.com/office/drawing/2014/main" id="{4A544110-35E8-B749-BBB7-758323C4F1EF}"/>
              </a:ext>
            </a:extLst>
          </p:cNvPr>
          <p:cNvSpPr>
            <a:spLocks noGrp="1"/>
          </p:cNvSpPr>
          <p:nvPr>
            <p:ph type="body" sz="quarter" idx="15" hasCustomPrompt="1"/>
          </p:nvPr>
        </p:nvSpPr>
        <p:spPr>
          <a:xfrm>
            <a:off x="404786" y="1368493"/>
            <a:ext cx="5321808"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
        <p:nvSpPr>
          <p:cNvPr id="10" name="Text Placeholder 2">
            <a:extLst>
              <a:ext uri="{FF2B5EF4-FFF2-40B4-BE49-F238E27FC236}">
                <a16:creationId xmlns:a16="http://schemas.microsoft.com/office/drawing/2014/main" id="{4B796F14-3158-3742-AF9E-11D9104E52DC}"/>
              </a:ext>
            </a:extLst>
          </p:cNvPr>
          <p:cNvSpPr>
            <a:spLocks noGrp="1"/>
          </p:cNvSpPr>
          <p:nvPr>
            <p:ph type="body" sz="quarter" idx="66" hasCustomPrompt="1"/>
          </p:nvPr>
        </p:nvSpPr>
        <p:spPr>
          <a:xfrm>
            <a:off x="6482487" y="1368493"/>
            <a:ext cx="5321808"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
        <p:nvSpPr>
          <p:cNvPr id="11" name="Content Placeholder 2">
            <a:extLst>
              <a:ext uri="{FF2B5EF4-FFF2-40B4-BE49-F238E27FC236}">
                <a16:creationId xmlns:a16="http://schemas.microsoft.com/office/drawing/2014/main" id="{F760BC49-D2AB-BE40-ACA3-F264FC311D45}"/>
              </a:ext>
            </a:extLst>
          </p:cNvPr>
          <p:cNvSpPr>
            <a:spLocks noGrp="1"/>
          </p:cNvSpPr>
          <p:nvPr>
            <p:ph idx="1" hasCustomPrompt="1"/>
          </p:nvPr>
        </p:nvSpPr>
        <p:spPr>
          <a:xfrm>
            <a:off x="401143" y="1804000"/>
            <a:ext cx="5321808"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12" name="Content Placeholder 2">
            <a:extLst>
              <a:ext uri="{FF2B5EF4-FFF2-40B4-BE49-F238E27FC236}">
                <a16:creationId xmlns:a16="http://schemas.microsoft.com/office/drawing/2014/main" id="{BDA1E291-081C-BA44-AD23-7DFAE563B424}"/>
              </a:ext>
            </a:extLst>
          </p:cNvPr>
          <p:cNvSpPr>
            <a:spLocks noGrp="1"/>
          </p:cNvSpPr>
          <p:nvPr>
            <p:ph idx="67" hasCustomPrompt="1"/>
          </p:nvPr>
        </p:nvSpPr>
        <p:spPr>
          <a:xfrm>
            <a:off x="6482487" y="1804000"/>
            <a:ext cx="5321808"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16343207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3_2 Columns with titles and wayfin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202127-A98F-1644-A68D-8D2A96B61098}"/>
              </a:ext>
            </a:extLst>
          </p:cNvPr>
          <p:cNvSpPr/>
          <p:nvPr userDrawn="1"/>
        </p:nvSpPr>
        <p:spPr>
          <a:xfrm>
            <a:off x="0" y="0"/>
            <a:ext cx="12192000" cy="6858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Text Placeholder 10">
            <a:extLst>
              <a:ext uri="{FF2B5EF4-FFF2-40B4-BE49-F238E27FC236}">
                <a16:creationId xmlns:a16="http://schemas.microsoft.com/office/drawing/2014/main" id="{8EA90D2B-34F0-C04C-AEF7-38442456752F}"/>
              </a:ext>
            </a:extLst>
          </p:cNvPr>
          <p:cNvSpPr>
            <a:spLocks noGrp="1"/>
          </p:cNvSpPr>
          <p:nvPr>
            <p:ph type="body" sz="quarter" idx="62" hasCustomPrompt="1"/>
          </p:nvPr>
        </p:nvSpPr>
        <p:spPr>
          <a:xfrm>
            <a:off x="394729" y="3004493"/>
            <a:ext cx="11391737" cy="849015"/>
          </a:xfrm>
          <a:prstGeom prst="rect">
            <a:avLst/>
          </a:prstGeom>
          <a:noFill/>
        </p:spPr>
        <p:txBody>
          <a:bodyPr wrap="square" lIns="91440" tIns="45720" rIns="91440" bIns="45720" anchor="ctr" anchorCtr="0">
            <a:spAutoFit/>
          </a:bodyPr>
          <a:lstStyle>
            <a:lvl1pPr marL="0" indent="0" algn="ctr">
              <a:lnSpc>
                <a:spcPct val="80000"/>
              </a:lnSpc>
              <a:spcBef>
                <a:spcPts val="0"/>
              </a:spcBef>
              <a:spcAft>
                <a:spcPts val="0"/>
              </a:spcAft>
              <a:buNone/>
              <a:defRPr sz="6000" b="0" cap="all" spc="0">
                <a:solidFill>
                  <a:schemeClr val="bg1"/>
                </a:soli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TITLE OF THE SLIDE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p>
        </p:txBody>
      </p:sp>
      <p:grpSp>
        <p:nvGrpSpPr>
          <p:cNvPr id="7" name="Group 6">
            <a:extLst>
              <a:ext uri="{FF2B5EF4-FFF2-40B4-BE49-F238E27FC236}">
                <a16:creationId xmlns:a16="http://schemas.microsoft.com/office/drawing/2014/main" id="{B1C2933E-D1BF-0F48-85B5-FA5261DC5641}"/>
              </a:ext>
            </a:extLst>
          </p:cNvPr>
          <p:cNvGrpSpPr/>
          <p:nvPr userDrawn="1"/>
        </p:nvGrpSpPr>
        <p:grpSpPr>
          <a:xfrm>
            <a:off x="11364899" y="6200776"/>
            <a:ext cx="432372" cy="394468"/>
            <a:chOff x="11309880" y="6178130"/>
            <a:chExt cx="490427" cy="447433"/>
          </a:xfrm>
        </p:grpSpPr>
        <p:sp>
          <p:nvSpPr>
            <p:cNvPr id="8" name="Freeform: Shape 6">
              <a:extLst>
                <a:ext uri="{FF2B5EF4-FFF2-40B4-BE49-F238E27FC236}">
                  <a16:creationId xmlns:a16="http://schemas.microsoft.com/office/drawing/2014/main" id="{A96E338D-75F8-6E4E-8FDC-6EE49ADF8D2D}"/>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3D95149A-2163-6A44-B417-650424788236}"/>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reeform: Shape 11">
              <a:extLst>
                <a:ext uri="{FF2B5EF4-FFF2-40B4-BE49-F238E27FC236}">
                  <a16:creationId xmlns:a16="http://schemas.microsoft.com/office/drawing/2014/main" id="{428AFCA2-AFEF-6446-AACA-51D2DC4D4ECD}"/>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Shape 12">
              <a:extLst>
                <a:ext uri="{FF2B5EF4-FFF2-40B4-BE49-F238E27FC236}">
                  <a16:creationId xmlns:a16="http://schemas.microsoft.com/office/drawing/2014/main" id="{FFF52367-FE80-454D-8ACB-D08F18C876E7}"/>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Shape 13">
              <a:extLst>
                <a:ext uri="{FF2B5EF4-FFF2-40B4-BE49-F238E27FC236}">
                  <a16:creationId xmlns:a16="http://schemas.microsoft.com/office/drawing/2014/main" id="{EB1082FB-D3C4-AD40-B465-BDE8C4C7E0D7}"/>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14">
              <a:extLst>
                <a:ext uri="{FF2B5EF4-FFF2-40B4-BE49-F238E27FC236}">
                  <a16:creationId xmlns:a16="http://schemas.microsoft.com/office/drawing/2014/main" id="{43B9CC2E-71D1-D840-8B6D-AF24239D292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5">
              <a:extLst>
                <a:ext uri="{FF2B5EF4-FFF2-40B4-BE49-F238E27FC236}">
                  <a16:creationId xmlns:a16="http://schemas.microsoft.com/office/drawing/2014/main" id="{9BA40E2A-DAD1-4D45-89BE-31DCC223F701}"/>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767D9759-3E67-0B47-B49E-09DF3F8C5FC2}"/>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040D40AB-848F-ED48-B9C4-D472A2C9846E}"/>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D1F3B639-B02A-AE4D-B3A4-44A221D5CFFA}"/>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3A8F3AC1-438F-D448-ABE0-575DAD4FC626}"/>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37C3DB64-CE34-A047-BCC0-6AC493A4D5F6}"/>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98CF2D5D-6C1E-A64A-8BB4-742C9A3144FB}"/>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0CD166B6-639B-8443-8582-0C63AE458E40}"/>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9DCAE9AE-4A20-C54F-B243-45C6A8CB8B24}"/>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2950008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3_2 Columns with titles and wayfin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202127-A98F-1644-A68D-8D2A96B61098}"/>
              </a:ext>
            </a:extLst>
          </p:cNvPr>
          <p:cNvSpPr/>
          <p:nvPr userDrawn="1"/>
        </p:nvSpPr>
        <p:spPr>
          <a:xfrm>
            <a:off x="4023360" y="0"/>
            <a:ext cx="8168640" cy="6858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 Placeholder 10">
            <a:extLst>
              <a:ext uri="{FF2B5EF4-FFF2-40B4-BE49-F238E27FC236}">
                <a16:creationId xmlns:a16="http://schemas.microsoft.com/office/drawing/2014/main" id="{8EA90D2B-34F0-C04C-AEF7-38442456752F}"/>
              </a:ext>
            </a:extLst>
          </p:cNvPr>
          <p:cNvSpPr>
            <a:spLocks noGrp="1"/>
          </p:cNvSpPr>
          <p:nvPr>
            <p:ph type="body" sz="quarter" idx="62" hasCustomPrompt="1"/>
          </p:nvPr>
        </p:nvSpPr>
        <p:spPr>
          <a:xfrm>
            <a:off x="4334106" y="2635161"/>
            <a:ext cx="7453108" cy="1587679"/>
          </a:xfrm>
          <a:prstGeom prst="rect">
            <a:avLst/>
          </a:prstGeom>
          <a:noFill/>
        </p:spPr>
        <p:txBody>
          <a:bodyPr wrap="square" lIns="73152" tIns="45720" rIns="73152" bIns="45720" anchor="ctr" anchorCtr="0">
            <a:spAutoFit/>
          </a:bodyPr>
          <a:lstStyle>
            <a:lvl1pPr marL="0" indent="0" algn="l">
              <a:lnSpc>
                <a:spcPct val="80000"/>
              </a:lnSpc>
              <a:spcBef>
                <a:spcPts val="0"/>
              </a:spcBef>
              <a:spcAft>
                <a:spcPts val="0"/>
              </a:spcAft>
              <a:buNone/>
              <a:defRPr sz="6000" b="0" cap="all" spc="0">
                <a:solidFill>
                  <a:schemeClr val="bg1"/>
                </a:soli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TITLE OF THE Chapter</a:t>
            </a:r>
          </a:p>
        </p:txBody>
      </p:sp>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0" y="0"/>
            <a:ext cx="402336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p>
        </p:txBody>
      </p:sp>
      <p:grpSp>
        <p:nvGrpSpPr>
          <p:cNvPr id="7" name="Group 6">
            <a:extLst>
              <a:ext uri="{FF2B5EF4-FFF2-40B4-BE49-F238E27FC236}">
                <a16:creationId xmlns:a16="http://schemas.microsoft.com/office/drawing/2014/main" id="{B1C2933E-D1BF-0F48-85B5-FA5261DC5641}"/>
              </a:ext>
            </a:extLst>
          </p:cNvPr>
          <p:cNvGrpSpPr/>
          <p:nvPr userDrawn="1"/>
        </p:nvGrpSpPr>
        <p:grpSpPr>
          <a:xfrm>
            <a:off x="11364899" y="6200776"/>
            <a:ext cx="432372" cy="394468"/>
            <a:chOff x="11309880" y="6178130"/>
            <a:chExt cx="490427" cy="447433"/>
          </a:xfrm>
        </p:grpSpPr>
        <p:sp>
          <p:nvSpPr>
            <p:cNvPr id="8" name="Freeform: Shape 6">
              <a:extLst>
                <a:ext uri="{FF2B5EF4-FFF2-40B4-BE49-F238E27FC236}">
                  <a16:creationId xmlns:a16="http://schemas.microsoft.com/office/drawing/2014/main" id="{A96E338D-75F8-6E4E-8FDC-6EE49ADF8D2D}"/>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3D95149A-2163-6A44-B417-650424788236}"/>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reeform: Shape 11">
              <a:extLst>
                <a:ext uri="{FF2B5EF4-FFF2-40B4-BE49-F238E27FC236}">
                  <a16:creationId xmlns:a16="http://schemas.microsoft.com/office/drawing/2014/main" id="{428AFCA2-AFEF-6446-AACA-51D2DC4D4ECD}"/>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Shape 12">
              <a:extLst>
                <a:ext uri="{FF2B5EF4-FFF2-40B4-BE49-F238E27FC236}">
                  <a16:creationId xmlns:a16="http://schemas.microsoft.com/office/drawing/2014/main" id="{FFF52367-FE80-454D-8ACB-D08F18C876E7}"/>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Shape 13">
              <a:extLst>
                <a:ext uri="{FF2B5EF4-FFF2-40B4-BE49-F238E27FC236}">
                  <a16:creationId xmlns:a16="http://schemas.microsoft.com/office/drawing/2014/main" id="{EB1082FB-D3C4-AD40-B465-BDE8C4C7E0D7}"/>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14">
              <a:extLst>
                <a:ext uri="{FF2B5EF4-FFF2-40B4-BE49-F238E27FC236}">
                  <a16:creationId xmlns:a16="http://schemas.microsoft.com/office/drawing/2014/main" id="{43B9CC2E-71D1-D840-8B6D-AF24239D292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5">
              <a:extLst>
                <a:ext uri="{FF2B5EF4-FFF2-40B4-BE49-F238E27FC236}">
                  <a16:creationId xmlns:a16="http://schemas.microsoft.com/office/drawing/2014/main" id="{9BA40E2A-DAD1-4D45-89BE-31DCC223F701}"/>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767D9759-3E67-0B47-B49E-09DF3F8C5FC2}"/>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040D40AB-848F-ED48-B9C4-D472A2C9846E}"/>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D1F3B639-B02A-AE4D-B3A4-44A221D5CFFA}"/>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3A8F3AC1-438F-D448-ABE0-575DAD4FC626}"/>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37C3DB64-CE34-A047-BCC0-6AC493A4D5F6}"/>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98CF2D5D-6C1E-A64A-8BB4-742C9A3144FB}"/>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0CD166B6-639B-8443-8582-0C63AE458E40}"/>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9DCAE9AE-4A20-C54F-B243-45C6A8CB8B24}"/>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66030151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8_2 Columns with titles and wayfinder">
    <p:spTree>
      <p:nvGrpSpPr>
        <p:cNvPr id="1" name=""/>
        <p:cNvGrpSpPr/>
        <p:nvPr/>
      </p:nvGrpSpPr>
      <p:grpSpPr>
        <a:xfrm>
          <a:off x="0" y="0"/>
          <a:ext cx="0" cy="0"/>
          <a:chOff x="0" y="0"/>
          <a:chExt cx="0" cy="0"/>
        </a:xfrm>
      </p:grpSpPr>
      <p:sp>
        <p:nvSpPr>
          <p:cNvPr id="20" name="Espace réservé pour une image  14">
            <a:extLst>
              <a:ext uri="{FF2B5EF4-FFF2-40B4-BE49-F238E27FC236}">
                <a16:creationId xmlns:a16="http://schemas.microsoft.com/office/drawing/2014/main" id="{F430838D-BFC2-2C4A-8917-D47149BF8F59}"/>
              </a:ext>
            </a:extLst>
          </p:cNvPr>
          <p:cNvSpPr>
            <a:spLocks noGrp="1"/>
          </p:cNvSpPr>
          <p:nvPr>
            <p:ph type="pic" sz="quarter" idx="65" hasCustomPrompt="1"/>
          </p:nvPr>
        </p:nvSpPr>
        <p:spPr>
          <a:xfrm>
            <a:off x="457200" y="912405"/>
            <a:ext cx="4910328" cy="4910328"/>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25" name="Titre 7">
            <a:extLst>
              <a:ext uri="{FF2B5EF4-FFF2-40B4-BE49-F238E27FC236}">
                <a16:creationId xmlns:a16="http://schemas.microsoft.com/office/drawing/2014/main" id="{2FC8CAE2-D117-F54F-BC3F-549A6F31EBE4}"/>
              </a:ext>
            </a:extLst>
          </p:cNvPr>
          <p:cNvSpPr>
            <a:spLocks noGrp="1"/>
          </p:cNvSpPr>
          <p:nvPr>
            <p:ph type="title" hasCustomPrompt="1"/>
          </p:nvPr>
        </p:nvSpPr>
        <p:spPr>
          <a:xfrm>
            <a:off x="6053326" y="730036"/>
            <a:ext cx="5680774" cy="452432"/>
          </a:xfrm>
        </p:spPr>
        <p:txBody>
          <a:bodyPr/>
          <a:lstStyle>
            <a:lvl1pPr>
              <a:defRPr sz="2600" b="1" cap="none" spc="0">
                <a:solidFill>
                  <a:schemeClr val="bg1"/>
                </a:solidFill>
              </a:defRPr>
            </a:lvl1pPr>
          </a:lstStyle>
          <a:p>
            <a:r>
              <a:rPr lang="fr-FR" dirty="0" err="1"/>
              <a:t>Title</a:t>
            </a:r>
            <a:r>
              <a:rPr lang="fr-FR" dirty="0"/>
              <a:t> of the slide</a:t>
            </a:r>
          </a:p>
        </p:txBody>
      </p:sp>
      <p:sp>
        <p:nvSpPr>
          <p:cNvPr id="26" name="Text Placeholder 10">
            <a:extLst>
              <a:ext uri="{FF2B5EF4-FFF2-40B4-BE49-F238E27FC236}">
                <a16:creationId xmlns:a16="http://schemas.microsoft.com/office/drawing/2014/main" id="{3A045E2F-0EF5-A24D-9352-202886C41C97}"/>
              </a:ext>
            </a:extLst>
          </p:cNvPr>
          <p:cNvSpPr>
            <a:spLocks noGrp="1"/>
          </p:cNvSpPr>
          <p:nvPr>
            <p:ph type="body" sz="quarter" idx="62" hasCustomPrompt="1"/>
          </p:nvPr>
        </p:nvSpPr>
        <p:spPr>
          <a:xfrm>
            <a:off x="6053326" y="364910"/>
            <a:ext cx="5680774" cy="274320"/>
          </a:xfrm>
          <a:prstGeom prst="rect">
            <a:avLst/>
          </a:prstGeom>
        </p:spPr>
        <p:txBody>
          <a:bodyPr lIns="0" rIns="0" anchor="ctr" anchorCtr="0"/>
          <a:lstStyle>
            <a:lvl1pPr>
              <a:lnSpc>
                <a:spcPct val="100000"/>
              </a:lnSpc>
              <a:spcBef>
                <a:spcPts val="0"/>
              </a:spcBef>
              <a:spcAft>
                <a:spcPts val="0"/>
              </a:spcAft>
              <a:defRPr sz="1200" b="0" cap="all" spc="300">
                <a:solidFill>
                  <a:schemeClr val="bg1"/>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
        <p:nvSpPr>
          <p:cNvPr id="27" name="Content Placeholder 2">
            <a:extLst>
              <a:ext uri="{FF2B5EF4-FFF2-40B4-BE49-F238E27FC236}">
                <a16:creationId xmlns:a16="http://schemas.microsoft.com/office/drawing/2014/main" id="{9CB74F2E-8172-2A4A-9739-68091462AA0C}"/>
              </a:ext>
            </a:extLst>
          </p:cNvPr>
          <p:cNvSpPr>
            <a:spLocks noGrp="1"/>
          </p:cNvSpPr>
          <p:nvPr>
            <p:ph idx="1" hasCustomPrompt="1"/>
          </p:nvPr>
        </p:nvSpPr>
        <p:spPr>
          <a:xfrm>
            <a:off x="6053325" y="1717883"/>
            <a:ext cx="5680773" cy="4051485"/>
          </a:xfrm>
          <a:prstGeom prst="rect">
            <a:avLst/>
          </a:prstGeom>
        </p:spPr>
        <p:txBody>
          <a:bodyPr lIns="0" rIns="0">
            <a:noAutofit/>
          </a:bodyPr>
          <a:lstStyle>
            <a:lvl1pPr>
              <a:spcBef>
                <a:spcPts val="600"/>
              </a:spcBef>
              <a:spcAft>
                <a:spcPts val="600"/>
              </a:spcAft>
              <a:defRPr sz="1600">
                <a:solidFill>
                  <a:schemeClr val="bg1"/>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bg1"/>
                </a:solidFill>
              </a:defRPr>
            </a:lvl2pPr>
            <a:lvl3pPr>
              <a:spcBef>
                <a:spcPts val="600"/>
              </a:spcBef>
              <a:spcAft>
                <a:spcPts val="600"/>
              </a:spcAft>
              <a:defRPr sz="1400">
                <a:solidFill>
                  <a:schemeClr val="bg1"/>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grpSp>
        <p:nvGrpSpPr>
          <p:cNvPr id="9" name="Group 8">
            <a:extLst>
              <a:ext uri="{FF2B5EF4-FFF2-40B4-BE49-F238E27FC236}">
                <a16:creationId xmlns:a16="http://schemas.microsoft.com/office/drawing/2014/main" id="{428379F8-C3E3-46B7-9ECA-76768F41604A}"/>
              </a:ext>
            </a:extLst>
          </p:cNvPr>
          <p:cNvGrpSpPr/>
          <p:nvPr userDrawn="1"/>
        </p:nvGrpSpPr>
        <p:grpSpPr>
          <a:xfrm>
            <a:off x="11364899" y="6200776"/>
            <a:ext cx="432372" cy="394468"/>
            <a:chOff x="11309880" y="6178130"/>
            <a:chExt cx="490427" cy="447433"/>
          </a:xfrm>
        </p:grpSpPr>
        <p:sp>
          <p:nvSpPr>
            <p:cNvPr id="10" name="Freeform: Shape 6">
              <a:extLst>
                <a:ext uri="{FF2B5EF4-FFF2-40B4-BE49-F238E27FC236}">
                  <a16:creationId xmlns:a16="http://schemas.microsoft.com/office/drawing/2014/main" id="{F27BF3D3-9667-45AC-9905-ACC52C0677C9}"/>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Freeform: Shape 10">
              <a:extLst>
                <a:ext uri="{FF2B5EF4-FFF2-40B4-BE49-F238E27FC236}">
                  <a16:creationId xmlns:a16="http://schemas.microsoft.com/office/drawing/2014/main" id="{4184E376-9900-47E9-A33D-AB7414763805}"/>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Shape 11">
              <a:extLst>
                <a:ext uri="{FF2B5EF4-FFF2-40B4-BE49-F238E27FC236}">
                  <a16:creationId xmlns:a16="http://schemas.microsoft.com/office/drawing/2014/main" id="{789ECD2C-7994-4483-A615-0F6BC22481A7}"/>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12">
              <a:extLst>
                <a:ext uri="{FF2B5EF4-FFF2-40B4-BE49-F238E27FC236}">
                  <a16:creationId xmlns:a16="http://schemas.microsoft.com/office/drawing/2014/main" id="{A1D4E72E-73A7-49E0-9CB1-4B7A955D5DA4}"/>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3">
              <a:extLst>
                <a:ext uri="{FF2B5EF4-FFF2-40B4-BE49-F238E27FC236}">
                  <a16:creationId xmlns:a16="http://schemas.microsoft.com/office/drawing/2014/main" id="{02796385-0230-4B02-BC44-7617FB9D3979}"/>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Shape 14">
              <a:extLst>
                <a:ext uri="{FF2B5EF4-FFF2-40B4-BE49-F238E27FC236}">
                  <a16:creationId xmlns:a16="http://schemas.microsoft.com/office/drawing/2014/main" id="{6C622EA8-2281-4A20-9915-888A061729C5}"/>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5">
              <a:extLst>
                <a:ext uri="{FF2B5EF4-FFF2-40B4-BE49-F238E27FC236}">
                  <a16:creationId xmlns:a16="http://schemas.microsoft.com/office/drawing/2014/main" id="{E15DDAA3-7F18-4B1C-8EC7-B21B8C4BBC6F}"/>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A11386FC-A43F-4904-876D-7150A3FD5CAE}"/>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7DC5D3B6-9616-4CDA-93C8-14038E5A93A8}"/>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AFC35E25-5359-445A-877D-D3E693040BA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C21FD4D4-FD26-437F-8177-DFF551CAC95A}"/>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F49CAF36-948D-494F-949F-90AD29B8F14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90A3CE36-9D3D-4A55-9EAD-58C556DEAA0B}"/>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Shape 27">
              <a:extLst>
                <a:ext uri="{FF2B5EF4-FFF2-40B4-BE49-F238E27FC236}">
                  <a16:creationId xmlns:a16="http://schemas.microsoft.com/office/drawing/2014/main" id="{979F79BC-CC85-47CF-B154-9B0D124E0A58}"/>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reeform: Shape 28">
              <a:extLst>
                <a:ext uri="{FF2B5EF4-FFF2-40B4-BE49-F238E27FC236}">
                  <a16:creationId xmlns:a16="http://schemas.microsoft.com/office/drawing/2014/main" id="{7150C454-8674-44BA-8CD2-8699817A3F0B}"/>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73965725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3_1 column">
    <p:spTree>
      <p:nvGrpSpPr>
        <p:cNvPr id="1" name=""/>
        <p:cNvGrpSpPr/>
        <p:nvPr/>
      </p:nvGrpSpPr>
      <p:grpSpPr>
        <a:xfrm>
          <a:off x="0" y="0"/>
          <a:ext cx="0" cy="0"/>
          <a:chOff x="0" y="0"/>
          <a:chExt cx="0" cy="0"/>
        </a:xfrm>
      </p:grpSpPr>
      <p:sp>
        <p:nvSpPr>
          <p:cNvPr id="40" name="Forme libre : forme 22">
            <a:extLst>
              <a:ext uri="{FF2B5EF4-FFF2-40B4-BE49-F238E27FC236}">
                <a16:creationId xmlns:a16="http://schemas.microsoft.com/office/drawing/2014/main" id="{3F30712B-514A-C240-90A5-D79D7F39618D}"/>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9" name="Rectangle 18">
            <a:extLst>
              <a:ext uri="{FF2B5EF4-FFF2-40B4-BE49-F238E27FC236}">
                <a16:creationId xmlns:a16="http://schemas.microsoft.com/office/drawing/2014/main" id="{9AED4FCC-DF86-0548-9462-72823AB4DDCA}"/>
              </a:ext>
            </a:extLst>
          </p:cNvPr>
          <p:cNvSpPr/>
          <p:nvPr userDrawn="1"/>
        </p:nvSpPr>
        <p:spPr>
          <a:xfrm>
            <a:off x="6089904" y="0"/>
            <a:ext cx="6100062" cy="6858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Espace réservé pour une image  14">
            <a:extLst>
              <a:ext uri="{FF2B5EF4-FFF2-40B4-BE49-F238E27FC236}">
                <a16:creationId xmlns:a16="http://schemas.microsoft.com/office/drawing/2014/main" id="{59A28E6D-C832-ED41-925B-E1F8B53FFD62}"/>
              </a:ext>
            </a:extLst>
          </p:cNvPr>
          <p:cNvSpPr>
            <a:spLocks noGrp="1"/>
          </p:cNvSpPr>
          <p:nvPr>
            <p:ph type="pic" sz="quarter" idx="13" hasCustomPrompt="1"/>
          </p:nvPr>
        </p:nvSpPr>
        <p:spPr>
          <a:xfrm>
            <a:off x="0" y="1458468"/>
            <a:ext cx="5686970" cy="3941064"/>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1" name="Text Placeholder 9">
            <a:extLst>
              <a:ext uri="{FF2B5EF4-FFF2-40B4-BE49-F238E27FC236}">
                <a16:creationId xmlns:a16="http://schemas.microsoft.com/office/drawing/2014/main" id="{30A2E737-CF7A-3E40-8D29-199EE267CE05}"/>
              </a:ext>
            </a:extLst>
          </p:cNvPr>
          <p:cNvSpPr>
            <a:spLocks noGrp="1"/>
          </p:cNvSpPr>
          <p:nvPr>
            <p:ph type="body" sz="quarter" idx="74" hasCustomPrompt="1"/>
          </p:nvPr>
        </p:nvSpPr>
        <p:spPr>
          <a:xfrm>
            <a:off x="6492656" y="854416"/>
            <a:ext cx="5294376" cy="830997"/>
          </a:xfrm>
          <a:prstGeom prst="rect">
            <a:avLst/>
          </a:prstGeom>
        </p:spPr>
        <p:txBody>
          <a:bodyPr wrap="square" lIns="73152" rIns="73152" anchor="t"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6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Headline of the page goes here. This is a place to write the gist of/ big news about what the next steps are.</a:t>
            </a:r>
            <a:endParaRPr lang="en-GB" dirty="0"/>
          </a:p>
        </p:txBody>
      </p:sp>
      <p:sp>
        <p:nvSpPr>
          <p:cNvPr id="14" name="Titre 7">
            <a:extLst>
              <a:ext uri="{FF2B5EF4-FFF2-40B4-BE49-F238E27FC236}">
                <a16:creationId xmlns:a16="http://schemas.microsoft.com/office/drawing/2014/main" id="{B08DFD0B-EF3C-AE48-9884-A67B85243A05}"/>
              </a:ext>
            </a:extLst>
          </p:cNvPr>
          <p:cNvSpPr>
            <a:spLocks noGrp="1"/>
          </p:cNvSpPr>
          <p:nvPr>
            <p:ph type="title" hasCustomPrompt="1"/>
          </p:nvPr>
        </p:nvSpPr>
        <p:spPr>
          <a:xfrm>
            <a:off x="6492656" y="382816"/>
            <a:ext cx="5294376" cy="452432"/>
          </a:xfrm>
        </p:spPr>
        <p:txBody>
          <a:bodyPr/>
          <a:lstStyle>
            <a:lvl1pPr>
              <a:defRPr sz="2600" b="1" cap="none" spc="0">
                <a:solidFill>
                  <a:schemeClr val="bg1"/>
                </a:solidFill>
              </a:defRPr>
            </a:lvl1pPr>
          </a:lstStyle>
          <a:p>
            <a:r>
              <a:rPr lang="fr-FR" dirty="0" err="1"/>
              <a:t>Title</a:t>
            </a:r>
            <a:r>
              <a:rPr lang="fr-FR" dirty="0"/>
              <a:t> of the slide</a:t>
            </a:r>
          </a:p>
        </p:txBody>
      </p:sp>
      <p:grpSp>
        <p:nvGrpSpPr>
          <p:cNvPr id="16" name="Group 15">
            <a:extLst>
              <a:ext uri="{FF2B5EF4-FFF2-40B4-BE49-F238E27FC236}">
                <a16:creationId xmlns:a16="http://schemas.microsoft.com/office/drawing/2014/main" id="{384B1C64-EABA-E849-AA62-2DBF0AF52DE6}"/>
              </a:ext>
            </a:extLst>
          </p:cNvPr>
          <p:cNvGrpSpPr/>
          <p:nvPr userDrawn="1"/>
        </p:nvGrpSpPr>
        <p:grpSpPr>
          <a:xfrm>
            <a:off x="11364899" y="6200776"/>
            <a:ext cx="432372" cy="394468"/>
            <a:chOff x="11309880" y="6178130"/>
            <a:chExt cx="490427" cy="447433"/>
          </a:xfrm>
        </p:grpSpPr>
        <p:sp>
          <p:nvSpPr>
            <p:cNvPr id="17" name="Freeform: Shape 6">
              <a:extLst>
                <a:ext uri="{FF2B5EF4-FFF2-40B4-BE49-F238E27FC236}">
                  <a16:creationId xmlns:a16="http://schemas.microsoft.com/office/drawing/2014/main" id="{4F0C3A1E-441F-D04C-9A52-CD2ECE12CE34}"/>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8">
              <a:extLst>
                <a:ext uri="{FF2B5EF4-FFF2-40B4-BE49-F238E27FC236}">
                  <a16:creationId xmlns:a16="http://schemas.microsoft.com/office/drawing/2014/main" id="{0E496F24-EA84-204D-A2A9-168FFD97FB38}"/>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1">
              <a:extLst>
                <a:ext uri="{FF2B5EF4-FFF2-40B4-BE49-F238E27FC236}">
                  <a16:creationId xmlns:a16="http://schemas.microsoft.com/office/drawing/2014/main" id="{EBA9ED86-9CCB-814A-A1E1-174290DF5177}"/>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12">
              <a:extLst>
                <a:ext uri="{FF2B5EF4-FFF2-40B4-BE49-F238E27FC236}">
                  <a16:creationId xmlns:a16="http://schemas.microsoft.com/office/drawing/2014/main" id="{203AF60B-1019-8440-B372-2B9C42D2F4E5}"/>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13">
              <a:extLst>
                <a:ext uri="{FF2B5EF4-FFF2-40B4-BE49-F238E27FC236}">
                  <a16:creationId xmlns:a16="http://schemas.microsoft.com/office/drawing/2014/main" id="{E93E38F9-5D2F-1948-B1B5-C5D4BCDFD25D}"/>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14">
              <a:extLst>
                <a:ext uri="{FF2B5EF4-FFF2-40B4-BE49-F238E27FC236}">
                  <a16:creationId xmlns:a16="http://schemas.microsoft.com/office/drawing/2014/main" id="{A733ACA1-5E27-3C48-A9C9-85CB54194602}"/>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15">
              <a:extLst>
                <a:ext uri="{FF2B5EF4-FFF2-40B4-BE49-F238E27FC236}">
                  <a16:creationId xmlns:a16="http://schemas.microsoft.com/office/drawing/2014/main" id="{9C97429A-C9FB-EF46-A679-BEC605DE215E}"/>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Shape 16">
              <a:extLst>
                <a:ext uri="{FF2B5EF4-FFF2-40B4-BE49-F238E27FC236}">
                  <a16:creationId xmlns:a16="http://schemas.microsoft.com/office/drawing/2014/main" id="{5BB0D4E4-3615-2143-8E9F-5215EC7ED74D}"/>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Shape 17">
              <a:extLst>
                <a:ext uri="{FF2B5EF4-FFF2-40B4-BE49-F238E27FC236}">
                  <a16:creationId xmlns:a16="http://schemas.microsoft.com/office/drawing/2014/main" id="{DD7797F2-DEE9-BB4E-948A-9FEE181853CA}"/>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Freeform: Shape 18">
              <a:extLst>
                <a:ext uri="{FF2B5EF4-FFF2-40B4-BE49-F238E27FC236}">
                  <a16:creationId xmlns:a16="http://schemas.microsoft.com/office/drawing/2014/main" id="{225A251A-5218-3449-8A03-F04FE9925869}"/>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Shape 19">
              <a:extLst>
                <a:ext uri="{FF2B5EF4-FFF2-40B4-BE49-F238E27FC236}">
                  <a16:creationId xmlns:a16="http://schemas.microsoft.com/office/drawing/2014/main" id="{5BB884EF-7E62-6F4E-9EBF-70B640297357}"/>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Shape 20">
              <a:extLst>
                <a:ext uri="{FF2B5EF4-FFF2-40B4-BE49-F238E27FC236}">
                  <a16:creationId xmlns:a16="http://schemas.microsoft.com/office/drawing/2014/main" id="{1A44A5F8-EE16-8441-BAFC-697A1316E0D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Shape 21">
              <a:extLst>
                <a:ext uri="{FF2B5EF4-FFF2-40B4-BE49-F238E27FC236}">
                  <a16:creationId xmlns:a16="http://schemas.microsoft.com/office/drawing/2014/main" id="{EB09333F-14A3-B740-8BC9-7F6169C54ECA}"/>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Shape 22">
              <a:extLst>
                <a:ext uri="{FF2B5EF4-FFF2-40B4-BE49-F238E27FC236}">
                  <a16:creationId xmlns:a16="http://schemas.microsoft.com/office/drawing/2014/main" id="{310AFC53-3109-B747-80F3-17021954FC8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Freeform: Shape 23">
              <a:extLst>
                <a:ext uri="{FF2B5EF4-FFF2-40B4-BE49-F238E27FC236}">
                  <a16:creationId xmlns:a16="http://schemas.microsoft.com/office/drawing/2014/main" id="{688FBE76-8B41-D142-9659-DDAC4E713CD1}"/>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9" name="Text Placeholder 9">
            <a:extLst>
              <a:ext uri="{FF2B5EF4-FFF2-40B4-BE49-F238E27FC236}">
                <a16:creationId xmlns:a16="http://schemas.microsoft.com/office/drawing/2014/main" id="{B01E1E20-DD1B-CA4A-A264-0A2BB5BB2EC5}"/>
              </a:ext>
            </a:extLst>
          </p:cNvPr>
          <p:cNvSpPr>
            <a:spLocks noGrp="1"/>
          </p:cNvSpPr>
          <p:nvPr>
            <p:ph type="body" sz="quarter" idx="64" hasCustomPrompt="1"/>
          </p:nvPr>
        </p:nvSpPr>
        <p:spPr>
          <a:xfrm>
            <a:off x="6492656" y="1887312"/>
            <a:ext cx="5294376" cy="954107"/>
          </a:xfrm>
          <a:prstGeom prst="rect">
            <a:avLst/>
          </a:prstGeom>
        </p:spPr>
        <p:txBody>
          <a:bodyPr wrap="square" lIns="73152" rIns="73152" anchor="t" anchorCtr="0">
            <a:spAutoFit/>
          </a:bodyPr>
          <a:lstStyle>
            <a:lvl1pPr marL="0" marR="0" indent="0" algn="l" defTabSz="914400" rtl="0" eaLnBrk="1" fontAlgn="auto" latinLnBrk="0" hangingPunct="1">
              <a:lnSpc>
                <a:spcPct val="100000"/>
              </a:lnSpc>
              <a:spcBef>
                <a:spcPts val="0"/>
              </a:spcBef>
              <a:spcAft>
                <a:spcPts val="0"/>
              </a:spcAft>
              <a:buClr>
                <a:schemeClr val="bg1"/>
              </a:buClr>
              <a:buSzPct val="100000"/>
              <a:buFont typeface="Arial" panose="020B0604020202020204" pitchFamily="34" charset="0"/>
              <a:buNone/>
              <a:tabLst/>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5948558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6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6" name="Text Placeholder 9">
            <a:extLst>
              <a:ext uri="{FF2B5EF4-FFF2-40B4-BE49-F238E27FC236}">
                <a16:creationId xmlns:a16="http://schemas.microsoft.com/office/drawing/2014/main" id="{3CB19B90-2D56-5E44-8EDC-D5E00E59A107}"/>
              </a:ext>
            </a:extLst>
          </p:cNvPr>
          <p:cNvSpPr>
            <a:spLocks noGrp="1"/>
          </p:cNvSpPr>
          <p:nvPr>
            <p:ph type="body" sz="quarter" idx="82" hasCustomPrompt="1"/>
          </p:nvPr>
        </p:nvSpPr>
        <p:spPr>
          <a:xfrm>
            <a:off x="6292820" y="4195676"/>
            <a:ext cx="1619033" cy="338554"/>
          </a:xfrm>
          <a:prstGeom prst="rect">
            <a:avLst/>
          </a:prstGeom>
          <a:noFill/>
        </p:spPr>
        <p:txBody>
          <a:bodyPr wrap="none" lIns="0" r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6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Moderator Name</a:t>
            </a:r>
            <a:endParaRPr lang="en-GB" dirty="0"/>
          </a:p>
        </p:txBody>
      </p:sp>
      <p:sp>
        <p:nvSpPr>
          <p:cNvPr id="7" name="Text Placeholder 9">
            <a:extLst>
              <a:ext uri="{FF2B5EF4-FFF2-40B4-BE49-F238E27FC236}">
                <a16:creationId xmlns:a16="http://schemas.microsoft.com/office/drawing/2014/main" id="{D2855758-2FF6-8646-8829-F40B8B188B2F}"/>
              </a:ext>
            </a:extLst>
          </p:cNvPr>
          <p:cNvSpPr>
            <a:spLocks noGrp="1"/>
          </p:cNvSpPr>
          <p:nvPr>
            <p:ph type="body" sz="quarter" idx="83" hasCustomPrompt="1"/>
          </p:nvPr>
        </p:nvSpPr>
        <p:spPr>
          <a:xfrm>
            <a:off x="6292818" y="4583838"/>
            <a:ext cx="2522595" cy="523220"/>
          </a:xfrm>
          <a:prstGeom prst="rect">
            <a:avLst/>
          </a:prstGeom>
          <a:noFill/>
        </p:spPr>
        <p:txBody>
          <a:bodyPr wrap="square" lIns="0" r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t>
            </a:r>
            <a:r>
              <a:rPr lang="en-US" dirty="0" err="1"/>
              <a:t>adipiscing</a:t>
            </a:r>
            <a:r>
              <a:rPr lang="en-US" dirty="0"/>
              <a:t> </a:t>
            </a:r>
            <a:r>
              <a:rPr lang="en-US" dirty="0" err="1"/>
              <a:t>elit</a:t>
            </a:r>
            <a:r>
              <a:rPr lang="en-US" dirty="0"/>
              <a:t>.</a:t>
            </a:r>
            <a:endParaRPr lang="en-GB" dirty="0"/>
          </a:p>
        </p:txBody>
      </p:sp>
      <p:sp>
        <p:nvSpPr>
          <p:cNvPr id="11" name="Text Placeholder 9">
            <a:extLst>
              <a:ext uri="{FF2B5EF4-FFF2-40B4-BE49-F238E27FC236}">
                <a16:creationId xmlns:a16="http://schemas.microsoft.com/office/drawing/2014/main" id="{65F04CC5-C997-2544-954A-D8844D1DB5F2}"/>
              </a:ext>
            </a:extLst>
          </p:cNvPr>
          <p:cNvSpPr>
            <a:spLocks noGrp="1"/>
          </p:cNvSpPr>
          <p:nvPr>
            <p:ph type="body" sz="quarter" idx="84" hasCustomPrompt="1"/>
          </p:nvPr>
        </p:nvSpPr>
        <p:spPr>
          <a:xfrm>
            <a:off x="9272615" y="4195676"/>
            <a:ext cx="1619033" cy="338554"/>
          </a:xfrm>
          <a:prstGeom prst="rect">
            <a:avLst/>
          </a:prstGeom>
          <a:noFill/>
        </p:spPr>
        <p:txBody>
          <a:bodyPr wrap="none" lIns="0" r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6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Moderator Name</a:t>
            </a:r>
            <a:endParaRPr lang="en-GB" dirty="0"/>
          </a:p>
        </p:txBody>
      </p:sp>
      <p:sp>
        <p:nvSpPr>
          <p:cNvPr id="12" name="Text Placeholder 9">
            <a:extLst>
              <a:ext uri="{FF2B5EF4-FFF2-40B4-BE49-F238E27FC236}">
                <a16:creationId xmlns:a16="http://schemas.microsoft.com/office/drawing/2014/main" id="{FE7C12FC-B473-394D-8857-B8CCC0AAD114}"/>
              </a:ext>
            </a:extLst>
          </p:cNvPr>
          <p:cNvSpPr>
            <a:spLocks noGrp="1"/>
          </p:cNvSpPr>
          <p:nvPr>
            <p:ph type="body" sz="quarter" idx="85" hasCustomPrompt="1"/>
          </p:nvPr>
        </p:nvSpPr>
        <p:spPr>
          <a:xfrm>
            <a:off x="9272615" y="4583838"/>
            <a:ext cx="2514599" cy="523220"/>
          </a:xfrm>
          <a:prstGeom prst="rect">
            <a:avLst/>
          </a:prstGeom>
          <a:noFill/>
        </p:spPr>
        <p:txBody>
          <a:bodyPr wrap="square" lIns="0" r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t>
            </a:r>
            <a:r>
              <a:rPr lang="en-US" dirty="0" err="1"/>
              <a:t>adipiscing</a:t>
            </a:r>
            <a:r>
              <a:rPr lang="en-US" dirty="0"/>
              <a:t> </a:t>
            </a:r>
            <a:r>
              <a:rPr lang="en-US" dirty="0" err="1"/>
              <a:t>elit</a:t>
            </a:r>
            <a:r>
              <a:rPr lang="en-US" dirty="0"/>
              <a:t>.</a:t>
            </a:r>
            <a:endParaRPr lang="en-GB" dirty="0"/>
          </a:p>
        </p:txBody>
      </p:sp>
      <p:sp>
        <p:nvSpPr>
          <p:cNvPr id="14" name="Text Placeholder 9">
            <a:extLst>
              <a:ext uri="{FF2B5EF4-FFF2-40B4-BE49-F238E27FC236}">
                <a16:creationId xmlns:a16="http://schemas.microsoft.com/office/drawing/2014/main" id="{C87A9548-10F0-BC4E-9D31-89BA9850D229}"/>
              </a:ext>
            </a:extLst>
          </p:cNvPr>
          <p:cNvSpPr>
            <a:spLocks noGrp="1"/>
          </p:cNvSpPr>
          <p:nvPr>
            <p:ph type="body" sz="quarter" idx="86" hasCustomPrompt="1"/>
          </p:nvPr>
        </p:nvSpPr>
        <p:spPr>
          <a:xfrm>
            <a:off x="6758015" y="2242781"/>
            <a:ext cx="4572000" cy="954107"/>
          </a:xfrm>
          <a:prstGeom prst="rect">
            <a:avLst/>
          </a:prstGeom>
          <a:noFill/>
        </p:spPr>
        <p:txBody>
          <a:bodyPr wrap="square" lIns="0" rIns="0" anchor="ctr" anchorCtr="0">
            <a:spAutoFit/>
          </a:bodyPr>
          <a:lstStyle>
            <a:lvl1pPr marL="0" indent="0" algn="l">
              <a:spcBef>
                <a:spcPts val="0"/>
              </a:spcBef>
              <a:spcAft>
                <a:spcPts val="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1" name="Text Placeholder 9">
            <a:extLst>
              <a:ext uri="{FF2B5EF4-FFF2-40B4-BE49-F238E27FC236}">
                <a16:creationId xmlns:a16="http://schemas.microsoft.com/office/drawing/2014/main" id="{7EE76D36-54CA-1643-804F-48E9C18B78DC}"/>
              </a:ext>
            </a:extLst>
          </p:cNvPr>
          <p:cNvSpPr>
            <a:spLocks noGrp="1"/>
          </p:cNvSpPr>
          <p:nvPr>
            <p:ph type="body" sz="quarter" idx="87" hasCustomPrompt="1"/>
          </p:nvPr>
        </p:nvSpPr>
        <p:spPr>
          <a:xfrm>
            <a:off x="404787" y="5707576"/>
            <a:ext cx="5349240" cy="246221"/>
          </a:xfrm>
          <a:prstGeom prst="rect">
            <a:avLst/>
          </a:prstGeom>
          <a:noFill/>
        </p:spPr>
        <p:txBody>
          <a:bodyPr wrap="square" lIns="0" rIns="0" anchor="t" anchorCtr="0">
            <a:spAutoFit/>
          </a:bodyPr>
          <a:lstStyle>
            <a:lvl1pPr marL="0" indent="0" algn="r">
              <a:spcBef>
                <a:spcPts val="0"/>
              </a:spcBef>
              <a:spcAft>
                <a:spcPts val="0"/>
              </a:spcAft>
              <a:buClr>
                <a:schemeClr val="accent2"/>
              </a:buClr>
              <a:buSzPct val="100000"/>
              <a:buFont typeface="Arial" panose="020B0604020202020204" pitchFamily="34" charset="0"/>
              <a:buNone/>
              <a:defRPr sz="1000" b="0" i="1"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To open documents double click on the link in “normal” mode.</a:t>
            </a:r>
            <a:endParaRPr lang="en-GB" dirty="0"/>
          </a:p>
        </p:txBody>
      </p:sp>
    </p:spTree>
    <p:extLst>
      <p:ext uri="{BB962C8B-B14F-4D97-AF65-F5344CB8AC3E}">
        <p14:creationId xmlns:p14="http://schemas.microsoft.com/office/powerpoint/2010/main" val="70271737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0_2 Columns with titles and wayfinder">
    <p:spTree>
      <p:nvGrpSpPr>
        <p:cNvPr id="1" name=""/>
        <p:cNvGrpSpPr/>
        <p:nvPr/>
      </p:nvGrpSpPr>
      <p:grpSpPr>
        <a:xfrm>
          <a:off x="0" y="0"/>
          <a:ext cx="0" cy="0"/>
          <a:chOff x="0" y="0"/>
          <a:chExt cx="0" cy="0"/>
        </a:xfrm>
      </p:grpSpPr>
      <p:sp>
        <p:nvSpPr>
          <p:cNvPr id="6" name="Forme libre : forme 22">
            <a:extLst>
              <a:ext uri="{FF2B5EF4-FFF2-40B4-BE49-F238E27FC236}">
                <a16:creationId xmlns:a16="http://schemas.microsoft.com/office/drawing/2014/main" id="{6C823644-EDC5-034A-B732-3F0060249B35}"/>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Forme libre : forme 20">
            <a:extLst>
              <a:ext uri="{FF2B5EF4-FFF2-40B4-BE49-F238E27FC236}">
                <a16:creationId xmlns:a16="http://schemas.microsoft.com/office/drawing/2014/main" id="{0181B217-1159-C148-A406-C515CC7994E5}"/>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16" name="Text Placeholder 10">
            <a:extLst>
              <a:ext uri="{FF2B5EF4-FFF2-40B4-BE49-F238E27FC236}">
                <a16:creationId xmlns:a16="http://schemas.microsoft.com/office/drawing/2014/main" id="{8EA90D2B-34F0-C04C-AEF7-38442456752F}"/>
              </a:ext>
            </a:extLst>
          </p:cNvPr>
          <p:cNvSpPr>
            <a:spLocks noGrp="1"/>
          </p:cNvSpPr>
          <p:nvPr>
            <p:ph type="body" sz="quarter" idx="62" hasCustomPrompt="1"/>
          </p:nvPr>
        </p:nvSpPr>
        <p:spPr>
          <a:xfrm>
            <a:off x="452215" y="382816"/>
            <a:ext cx="11384280" cy="923330"/>
          </a:xfrm>
          <a:prstGeom prst="rect">
            <a:avLst/>
          </a:prstGeom>
          <a:noFill/>
        </p:spPr>
        <p:txBody>
          <a:bodyPr wrap="square" lIns="73152" tIns="45720" rIns="73152" bIns="45720" anchor="t" anchorCtr="0">
            <a:spAutoFit/>
          </a:bodyPr>
          <a:lstStyle>
            <a:lvl1pPr marL="0" indent="0" algn="l">
              <a:lnSpc>
                <a:spcPct val="90000"/>
              </a:lnSpc>
              <a:spcBef>
                <a:spcPts val="0"/>
              </a:spcBef>
              <a:spcAft>
                <a:spcPts val="0"/>
              </a:spcAft>
              <a:buNone/>
              <a:defRPr sz="6000" b="0" cap="all" spc="0">
                <a:gradFill>
                  <a:gsLst>
                    <a:gs pos="0">
                      <a:schemeClr val="bg2"/>
                    </a:gs>
                    <a:gs pos="99000">
                      <a:schemeClr val="tx2"/>
                    </a:gs>
                  </a:gsLst>
                  <a:lin ang="2700000" scaled="0"/>
                </a:gra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Your Ipsos team</a:t>
            </a:r>
          </a:p>
        </p:txBody>
      </p:sp>
      <p:sp>
        <p:nvSpPr>
          <p:cNvPr id="26" name="Text Placeholder 9">
            <a:extLst>
              <a:ext uri="{FF2B5EF4-FFF2-40B4-BE49-F238E27FC236}">
                <a16:creationId xmlns:a16="http://schemas.microsoft.com/office/drawing/2014/main" id="{56386B55-155A-3F45-A9E1-986891260849}"/>
              </a:ext>
            </a:extLst>
          </p:cNvPr>
          <p:cNvSpPr>
            <a:spLocks noGrp="1"/>
          </p:cNvSpPr>
          <p:nvPr>
            <p:ph type="body" sz="quarter" idx="70" hasCustomPrompt="1"/>
          </p:nvPr>
        </p:nvSpPr>
        <p:spPr>
          <a:xfrm>
            <a:off x="544157" y="3188588"/>
            <a:ext cx="3042666" cy="307777"/>
          </a:xfrm>
          <a:prstGeom prst="rect">
            <a:avLst/>
          </a:prstGeom>
        </p:spPr>
        <p:txBody>
          <a:bodyPr wrap="square" lIns="0" rIns="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400" b="0"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Title</a:t>
            </a:r>
            <a:endParaRPr lang="en-GB" dirty="0"/>
          </a:p>
        </p:txBody>
      </p:sp>
      <p:sp>
        <p:nvSpPr>
          <p:cNvPr id="32" name="Text Placeholder 9">
            <a:extLst>
              <a:ext uri="{FF2B5EF4-FFF2-40B4-BE49-F238E27FC236}">
                <a16:creationId xmlns:a16="http://schemas.microsoft.com/office/drawing/2014/main" id="{50B48B55-91E1-0E40-8301-03871DC1690F}"/>
              </a:ext>
            </a:extLst>
          </p:cNvPr>
          <p:cNvSpPr>
            <a:spLocks noGrp="1"/>
          </p:cNvSpPr>
          <p:nvPr>
            <p:ph type="body" sz="quarter" idx="71" hasCustomPrompt="1"/>
          </p:nvPr>
        </p:nvSpPr>
        <p:spPr>
          <a:xfrm>
            <a:off x="544157" y="2892993"/>
            <a:ext cx="3042666" cy="338554"/>
          </a:xfrm>
          <a:prstGeom prst="rect">
            <a:avLst/>
          </a:prstGeom>
        </p:spPr>
        <p:txBody>
          <a:bodyPr wrap="square" lIns="0" rIns="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1" i="0" cap="none">
                <a:solidFill>
                  <a:schemeClr val="bg2"/>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First Last Name</a:t>
            </a:r>
            <a:endParaRPr lang="en-GB" dirty="0"/>
          </a:p>
        </p:txBody>
      </p:sp>
      <p:sp>
        <p:nvSpPr>
          <p:cNvPr id="39" name="Text Placeholder 9">
            <a:extLst>
              <a:ext uri="{FF2B5EF4-FFF2-40B4-BE49-F238E27FC236}">
                <a16:creationId xmlns:a16="http://schemas.microsoft.com/office/drawing/2014/main" id="{1EFAC7C4-1C6C-A441-8293-6C92680ED4C9}"/>
              </a:ext>
            </a:extLst>
          </p:cNvPr>
          <p:cNvSpPr>
            <a:spLocks noGrp="1"/>
          </p:cNvSpPr>
          <p:nvPr>
            <p:ph type="body" sz="quarter" idx="75" hasCustomPrompt="1"/>
          </p:nvPr>
        </p:nvSpPr>
        <p:spPr>
          <a:xfrm>
            <a:off x="1073070" y="4389516"/>
            <a:ext cx="1984839" cy="276999"/>
          </a:xfrm>
          <a:prstGeom prst="rect">
            <a:avLst/>
          </a:prstGeom>
          <a:noFill/>
        </p:spPr>
        <p:txBody>
          <a:bodyPr wrap="none" lIns="91440" rIns="9144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2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err="1"/>
              <a:t>email.address@ipsos.com</a:t>
            </a:r>
            <a:endParaRPr lang="en-GB" dirty="0"/>
          </a:p>
        </p:txBody>
      </p:sp>
      <p:sp>
        <p:nvSpPr>
          <p:cNvPr id="40" name="Text Placeholder 9">
            <a:extLst>
              <a:ext uri="{FF2B5EF4-FFF2-40B4-BE49-F238E27FC236}">
                <a16:creationId xmlns:a16="http://schemas.microsoft.com/office/drawing/2014/main" id="{E4898AD5-424F-2946-B13C-AB1D046B794B}"/>
              </a:ext>
            </a:extLst>
          </p:cNvPr>
          <p:cNvSpPr>
            <a:spLocks noGrp="1"/>
          </p:cNvSpPr>
          <p:nvPr>
            <p:ph type="body" sz="quarter" idx="76" hasCustomPrompt="1"/>
          </p:nvPr>
        </p:nvSpPr>
        <p:spPr>
          <a:xfrm>
            <a:off x="1401686" y="5321333"/>
            <a:ext cx="1327608" cy="276999"/>
          </a:xfrm>
          <a:prstGeom prst="rect">
            <a:avLst/>
          </a:prstGeom>
          <a:noFill/>
        </p:spPr>
        <p:txBody>
          <a:bodyPr wrap="none" lIns="91440" rIns="9144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2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+xx xxx xxx </a:t>
            </a:r>
            <a:r>
              <a:rPr lang="en-US" dirty="0" err="1"/>
              <a:t>xxxx</a:t>
            </a:r>
            <a:endParaRPr lang="en-GB" dirty="0"/>
          </a:p>
        </p:txBody>
      </p:sp>
      <p:sp>
        <p:nvSpPr>
          <p:cNvPr id="31" name="Espace réservé pour une image  14">
            <a:extLst>
              <a:ext uri="{FF2B5EF4-FFF2-40B4-BE49-F238E27FC236}">
                <a16:creationId xmlns:a16="http://schemas.microsoft.com/office/drawing/2014/main" id="{1E8A64C2-3D6F-A841-B714-9DD24AC818E9}"/>
              </a:ext>
            </a:extLst>
          </p:cNvPr>
          <p:cNvSpPr>
            <a:spLocks noGrp="1" noChangeAspect="1"/>
          </p:cNvSpPr>
          <p:nvPr>
            <p:ph type="pic" sz="quarter" idx="79" hasCustomPrompt="1"/>
          </p:nvPr>
        </p:nvSpPr>
        <p:spPr>
          <a:xfrm>
            <a:off x="1379690" y="1459361"/>
            <a:ext cx="1371600" cy="13716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45" name="Text Placeholder 9">
            <a:extLst>
              <a:ext uri="{FF2B5EF4-FFF2-40B4-BE49-F238E27FC236}">
                <a16:creationId xmlns:a16="http://schemas.microsoft.com/office/drawing/2014/main" id="{5E064C72-1447-A341-9190-FD6E8F4DBBFF}"/>
              </a:ext>
            </a:extLst>
          </p:cNvPr>
          <p:cNvSpPr>
            <a:spLocks noGrp="1"/>
          </p:cNvSpPr>
          <p:nvPr>
            <p:ph type="body" sz="quarter" idx="80" hasCustomPrompt="1"/>
          </p:nvPr>
        </p:nvSpPr>
        <p:spPr>
          <a:xfrm>
            <a:off x="4574667" y="3188588"/>
            <a:ext cx="3042666" cy="307777"/>
          </a:xfrm>
          <a:prstGeom prst="rect">
            <a:avLst/>
          </a:prstGeom>
        </p:spPr>
        <p:txBody>
          <a:bodyPr wrap="square" lIns="0" rIns="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400" b="0" i="0" cap="none">
                <a:solidFill>
                  <a:schemeClr val="tx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Title</a:t>
            </a:r>
            <a:endParaRPr lang="en-GB" dirty="0"/>
          </a:p>
        </p:txBody>
      </p:sp>
      <p:sp>
        <p:nvSpPr>
          <p:cNvPr id="46" name="Text Placeholder 9">
            <a:extLst>
              <a:ext uri="{FF2B5EF4-FFF2-40B4-BE49-F238E27FC236}">
                <a16:creationId xmlns:a16="http://schemas.microsoft.com/office/drawing/2014/main" id="{559EB28D-E59F-DB41-88B2-35D4628DCF8C}"/>
              </a:ext>
            </a:extLst>
          </p:cNvPr>
          <p:cNvSpPr>
            <a:spLocks noGrp="1"/>
          </p:cNvSpPr>
          <p:nvPr>
            <p:ph type="body" sz="quarter" idx="81" hasCustomPrompt="1"/>
          </p:nvPr>
        </p:nvSpPr>
        <p:spPr>
          <a:xfrm>
            <a:off x="4574667" y="2892993"/>
            <a:ext cx="3042666" cy="338554"/>
          </a:xfrm>
          <a:prstGeom prst="rect">
            <a:avLst/>
          </a:prstGeom>
        </p:spPr>
        <p:txBody>
          <a:bodyPr wrap="square" lIns="0" rIns="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1" i="0" cap="none">
                <a:solidFill>
                  <a:schemeClr val="tx2"/>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First Last Name</a:t>
            </a:r>
            <a:endParaRPr lang="en-GB" dirty="0"/>
          </a:p>
        </p:txBody>
      </p:sp>
      <p:sp>
        <p:nvSpPr>
          <p:cNvPr id="47" name="Text Placeholder 9">
            <a:extLst>
              <a:ext uri="{FF2B5EF4-FFF2-40B4-BE49-F238E27FC236}">
                <a16:creationId xmlns:a16="http://schemas.microsoft.com/office/drawing/2014/main" id="{E6E482C2-0CE5-9F4E-A7B1-4ADD4734740D}"/>
              </a:ext>
            </a:extLst>
          </p:cNvPr>
          <p:cNvSpPr>
            <a:spLocks noGrp="1"/>
          </p:cNvSpPr>
          <p:nvPr>
            <p:ph type="body" sz="quarter" idx="82" hasCustomPrompt="1"/>
          </p:nvPr>
        </p:nvSpPr>
        <p:spPr>
          <a:xfrm>
            <a:off x="5103581" y="4389516"/>
            <a:ext cx="1984839" cy="276999"/>
          </a:xfrm>
          <a:prstGeom prst="rect">
            <a:avLst/>
          </a:prstGeom>
          <a:noFill/>
        </p:spPr>
        <p:txBody>
          <a:bodyPr wrap="none" lIns="91440" rIns="9144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2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err="1"/>
              <a:t>email.address@ipsos.com</a:t>
            </a:r>
            <a:endParaRPr lang="en-GB" dirty="0"/>
          </a:p>
        </p:txBody>
      </p:sp>
      <p:sp>
        <p:nvSpPr>
          <p:cNvPr id="48" name="Text Placeholder 9">
            <a:extLst>
              <a:ext uri="{FF2B5EF4-FFF2-40B4-BE49-F238E27FC236}">
                <a16:creationId xmlns:a16="http://schemas.microsoft.com/office/drawing/2014/main" id="{FD782228-EB89-8944-91EC-FDC23C2B0D5C}"/>
              </a:ext>
            </a:extLst>
          </p:cNvPr>
          <p:cNvSpPr>
            <a:spLocks noGrp="1"/>
          </p:cNvSpPr>
          <p:nvPr>
            <p:ph type="body" sz="quarter" idx="83" hasCustomPrompt="1"/>
          </p:nvPr>
        </p:nvSpPr>
        <p:spPr>
          <a:xfrm>
            <a:off x="5432196" y="5321333"/>
            <a:ext cx="1327608" cy="276999"/>
          </a:xfrm>
          <a:prstGeom prst="rect">
            <a:avLst/>
          </a:prstGeom>
          <a:noFill/>
        </p:spPr>
        <p:txBody>
          <a:bodyPr wrap="none" lIns="91440" rIns="9144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2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+xx xxx xxx </a:t>
            </a:r>
            <a:r>
              <a:rPr lang="en-US" dirty="0" err="1"/>
              <a:t>xxxx</a:t>
            </a:r>
            <a:endParaRPr lang="en-GB" dirty="0"/>
          </a:p>
        </p:txBody>
      </p:sp>
      <p:sp>
        <p:nvSpPr>
          <p:cNvPr id="49" name="Espace réservé pour une image  14">
            <a:extLst>
              <a:ext uri="{FF2B5EF4-FFF2-40B4-BE49-F238E27FC236}">
                <a16:creationId xmlns:a16="http://schemas.microsoft.com/office/drawing/2014/main" id="{44A5015C-15C5-7848-A0E3-A9DACB6955AB}"/>
              </a:ext>
            </a:extLst>
          </p:cNvPr>
          <p:cNvSpPr>
            <a:spLocks noGrp="1" noChangeAspect="1"/>
          </p:cNvSpPr>
          <p:nvPr>
            <p:ph type="pic" sz="quarter" idx="84" hasCustomPrompt="1"/>
          </p:nvPr>
        </p:nvSpPr>
        <p:spPr>
          <a:xfrm>
            <a:off x="5410200" y="1459361"/>
            <a:ext cx="1371600" cy="13716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53" name="Text Placeholder 9">
            <a:extLst>
              <a:ext uri="{FF2B5EF4-FFF2-40B4-BE49-F238E27FC236}">
                <a16:creationId xmlns:a16="http://schemas.microsoft.com/office/drawing/2014/main" id="{1D7F7ADB-7B56-4549-A536-00F7EFD4DD43}"/>
              </a:ext>
            </a:extLst>
          </p:cNvPr>
          <p:cNvSpPr>
            <a:spLocks noGrp="1"/>
          </p:cNvSpPr>
          <p:nvPr>
            <p:ph type="body" sz="quarter" idx="85" hasCustomPrompt="1"/>
          </p:nvPr>
        </p:nvSpPr>
        <p:spPr>
          <a:xfrm>
            <a:off x="8601372" y="3188588"/>
            <a:ext cx="3042666" cy="307777"/>
          </a:xfrm>
          <a:prstGeom prst="rect">
            <a:avLst/>
          </a:prstGeom>
        </p:spPr>
        <p:txBody>
          <a:bodyPr wrap="square" lIns="0" rIns="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400" b="0" i="0" cap="none">
                <a:solidFill>
                  <a:schemeClr val="accent3"/>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Title</a:t>
            </a:r>
            <a:endParaRPr lang="en-GB" dirty="0"/>
          </a:p>
        </p:txBody>
      </p:sp>
      <p:sp>
        <p:nvSpPr>
          <p:cNvPr id="54" name="Text Placeholder 9">
            <a:extLst>
              <a:ext uri="{FF2B5EF4-FFF2-40B4-BE49-F238E27FC236}">
                <a16:creationId xmlns:a16="http://schemas.microsoft.com/office/drawing/2014/main" id="{B6C868A5-C7E4-9540-96E2-39D5379584F5}"/>
              </a:ext>
            </a:extLst>
          </p:cNvPr>
          <p:cNvSpPr>
            <a:spLocks noGrp="1"/>
          </p:cNvSpPr>
          <p:nvPr>
            <p:ph type="body" sz="quarter" idx="86" hasCustomPrompt="1"/>
          </p:nvPr>
        </p:nvSpPr>
        <p:spPr>
          <a:xfrm>
            <a:off x="8601372" y="2892993"/>
            <a:ext cx="3042666" cy="338554"/>
          </a:xfrm>
          <a:prstGeom prst="rect">
            <a:avLst/>
          </a:prstGeom>
        </p:spPr>
        <p:txBody>
          <a:bodyPr wrap="square" lIns="0" rIns="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1" i="0" cap="none">
                <a:solidFill>
                  <a:schemeClr val="accent3"/>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First Last Name</a:t>
            </a:r>
            <a:endParaRPr lang="en-GB" dirty="0"/>
          </a:p>
        </p:txBody>
      </p:sp>
      <p:sp>
        <p:nvSpPr>
          <p:cNvPr id="55" name="Text Placeholder 9">
            <a:extLst>
              <a:ext uri="{FF2B5EF4-FFF2-40B4-BE49-F238E27FC236}">
                <a16:creationId xmlns:a16="http://schemas.microsoft.com/office/drawing/2014/main" id="{8D14B418-F312-0542-A935-E12ADF0F2D20}"/>
              </a:ext>
            </a:extLst>
          </p:cNvPr>
          <p:cNvSpPr>
            <a:spLocks noGrp="1"/>
          </p:cNvSpPr>
          <p:nvPr>
            <p:ph type="body" sz="quarter" idx="87" hasCustomPrompt="1"/>
          </p:nvPr>
        </p:nvSpPr>
        <p:spPr>
          <a:xfrm>
            <a:off x="9130285" y="4389516"/>
            <a:ext cx="1984839" cy="276999"/>
          </a:xfrm>
          <a:prstGeom prst="rect">
            <a:avLst/>
          </a:prstGeom>
          <a:noFill/>
        </p:spPr>
        <p:txBody>
          <a:bodyPr wrap="none" lIns="91440" rIns="9144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2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err="1"/>
              <a:t>email.address@ipsos.com</a:t>
            </a:r>
            <a:endParaRPr lang="en-GB" dirty="0"/>
          </a:p>
        </p:txBody>
      </p:sp>
      <p:sp>
        <p:nvSpPr>
          <p:cNvPr id="56" name="Text Placeholder 9">
            <a:extLst>
              <a:ext uri="{FF2B5EF4-FFF2-40B4-BE49-F238E27FC236}">
                <a16:creationId xmlns:a16="http://schemas.microsoft.com/office/drawing/2014/main" id="{855E18BD-174E-254E-A408-CC3BB6D58229}"/>
              </a:ext>
            </a:extLst>
          </p:cNvPr>
          <p:cNvSpPr>
            <a:spLocks noGrp="1"/>
          </p:cNvSpPr>
          <p:nvPr>
            <p:ph type="body" sz="quarter" idx="88" hasCustomPrompt="1"/>
          </p:nvPr>
        </p:nvSpPr>
        <p:spPr>
          <a:xfrm>
            <a:off x="9458901" y="5321333"/>
            <a:ext cx="1327608" cy="276999"/>
          </a:xfrm>
          <a:prstGeom prst="rect">
            <a:avLst/>
          </a:prstGeom>
          <a:noFill/>
        </p:spPr>
        <p:txBody>
          <a:bodyPr wrap="none" lIns="91440" rIns="9144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2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+xx xxx xxx </a:t>
            </a:r>
            <a:r>
              <a:rPr lang="en-US" dirty="0" err="1"/>
              <a:t>xxxx</a:t>
            </a:r>
            <a:endParaRPr lang="en-GB" dirty="0"/>
          </a:p>
        </p:txBody>
      </p:sp>
      <p:sp>
        <p:nvSpPr>
          <p:cNvPr id="57" name="Espace réservé pour une image  14">
            <a:extLst>
              <a:ext uri="{FF2B5EF4-FFF2-40B4-BE49-F238E27FC236}">
                <a16:creationId xmlns:a16="http://schemas.microsoft.com/office/drawing/2014/main" id="{9B5F05D0-EAC7-054B-8C24-6A21C3D17338}"/>
              </a:ext>
            </a:extLst>
          </p:cNvPr>
          <p:cNvSpPr>
            <a:spLocks noGrp="1" noChangeAspect="1"/>
          </p:cNvSpPr>
          <p:nvPr>
            <p:ph type="pic" sz="quarter" idx="89" hasCustomPrompt="1"/>
          </p:nvPr>
        </p:nvSpPr>
        <p:spPr>
          <a:xfrm>
            <a:off x="9436905" y="1459361"/>
            <a:ext cx="1371600" cy="13716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Tree>
    <p:extLst>
      <p:ext uri="{BB962C8B-B14F-4D97-AF65-F5344CB8AC3E}">
        <p14:creationId xmlns:p14="http://schemas.microsoft.com/office/powerpoint/2010/main" val="312847375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a:xfrm>
            <a:off x="-1" y="0"/>
            <a:ext cx="5987987" cy="6858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Espace réservé du numéro de diapositive 2">
            <a:extLst>
              <a:ext uri="{FF2B5EF4-FFF2-40B4-BE49-F238E27FC236}">
                <a16:creationId xmlns:a16="http://schemas.microsoft.com/office/drawing/2014/main" id="{4E9F0883-33F3-4D62-A0A5-04FAA00189A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8" name="Espace réservé du pied de page 4">
            <a:extLst>
              <a:ext uri="{FF2B5EF4-FFF2-40B4-BE49-F238E27FC236}">
                <a16:creationId xmlns:a16="http://schemas.microsoft.com/office/drawing/2014/main" id="{7CE4141A-CB17-4D34-9EF4-654584A2F66C}"/>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spTree>
    <p:extLst>
      <p:ext uri="{BB962C8B-B14F-4D97-AF65-F5344CB8AC3E}">
        <p14:creationId xmlns:p14="http://schemas.microsoft.com/office/powerpoint/2010/main" val="1395203174"/>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End">
    <p:bg>
      <p:bgPr>
        <a:gradFill>
          <a:gsLst>
            <a:gs pos="0">
              <a:schemeClr val="bg2"/>
            </a:gs>
            <a:gs pos="100000">
              <a:schemeClr val="bg2">
                <a:lumMod val="50000"/>
              </a:schemeClr>
            </a:gs>
          </a:gsLst>
          <a:lin ang="2700000" scaled="0"/>
        </a:gra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Group 9">
            <a:extLst>
              <a:ext uri="{FF2B5EF4-FFF2-40B4-BE49-F238E27FC236}">
                <a16:creationId xmlns:a16="http://schemas.microsoft.com/office/drawing/2014/main" id="{AFA7953B-6D7D-E044-ABF6-08F853D93952}"/>
              </a:ext>
            </a:extLst>
          </p:cNvPr>
          <p:cNvGrpSpPr/>
          <p:nvPr userDrawn="1"/>
        </p:nvGrpSpPr>
        <p:grpSpPr>
          <a:xfrm>
            <a:off x="10452575" y="5265738"/>
            <a:ext cx="1044025" cy="952500"/>
            <a:chOff x="11309880" y="6178130"/>
            <a:chExt cx="490427" cy="447433"/>
          </a:xfrm>
        </p:grpSpPr>
        <p:sp>
          <p:nvSpPr>
            <p:cNvPr id="11" name="Freeform: Shape 6">
              <a:extLst>
                <a:ext uri="{FF2B5EF4-FFF2-40B4-BE49-F238E27FC236}">
                  <a16:creationId xmlns:a16="http://schemas.microsoft.com/office/drawing/2014/main" id="{DE5A3DB9-9BCB-0A47-BE00-B9C34E2A08E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a:p>
          </p:txBody>
        </p:sp>
        <p:sp>
          <p:nvSpPr>
            <p:cNvPr id="12" name="Freeform: Shape 8">
              <a:extLst>
                <a:ext uri="{FF2B5EF4-FFF2-40B4-BE49-F238E27FC236}">
                  <a16:creationId xmlns:a16="http://schemas.microsoft.com/office/drawing/2014/main" id="{DB7F77B0-41D7-1942-8CA8-8B63764D730E}"/>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a:p>
          </p:txBody>
        </p:sp>
        <p:sp>
          <p:nvSpPr>
            <p:cNvPr id="13" name="Freeform: Shape 11">
              <a:extLst>
                <a:ext uri="{FF2B5EF4-FFF2-40B4-BE49-F238E27FC236}">
                  <a16:creationId xmlns:a16="http://schemas.microsoft.com/office/drawing/2014/main" id="{3E908ED2-192C-104A-9169-2C1E2E496AD4}"/>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a:p>
          </p:txBody>
        </p:sp>
        <p:sp>
          <p:nvSpPr>
            <p:cNvPr id="14" name="Freeform: Shape 12">
              <a:extLst>
                <a:ext uri="{FF2B5EF4-FFF2-40B4-BE49-F238E27FC236}">
                  <a16:creationId xmlns:a16="http://schemas.microsoft.com/office/drawing/2014/main" id="{ECB22EB9-0949-9E45-918D-505097EC68D2}"/>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a:p>
          </p:txBody>
        </p:sp>
        <p:sp>
          <p:nvSpPr>
            <p:cNvPr id="15" name="Freeform: Shape 13">
              <a:extLst>
                <a:ext uri="{FF2B5EF4-FFF2-40B4-BE49-F238E27FC236}">
                  <a16:creationId xmlns:a16="http://schemas.microsoft.com/office/drawing/2014/main" id="{876C2038-E9EE-9641-9473-D1DEBF9BA7D8}"/>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a:p>
          </p:txBody>
        </p:sp>
        <p:sp>
          <p:nvSpPr>
            <p:cNvPr id="16" name="Freeform: Shape 14">
              <a:extLst>
                <a:ext uri="{FF2B5EF4-FFF2-40B4-BE49-F238E27FC236}">
                  <a16:creationId xmlns:a16="http://schemas.microsoft.com/office/drawing/2014/main" id="{237A07DA-5521-0640-9E06-CDB1A8A7002A}"/>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a:p>
          </p:txBody>
        </p:sp>
        <p:sp>
          <p:nvSpPr>
            <p:cNvPr id="17" name="Freeform: Shape 15">
              <a:extLst>
                <a:ext uri="{FF2B5EF4-FFF2-40B4-BE49-F238E27FC236}">
                  <a16:creationId xmlns:a16="http://schemas.microsoft.com/office/drawing/2014/main" id="{5A23BB23-01CC-1B48-BFD0-9D28FACA4353}"/>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a:p>
          </p:txBody>
        </p:sp>
        <p:sp>
          <p:nvSpPr>
            <p:cNvPr id="18" name="Freeform: Shape 16">
              <a:extLst>
                <a:ext uri="{FF2B5EF4-FFF2-40B4-BE49-F238E27FC236}">
                  <a16:creationId xmlns:a16="http://schemas.microsoft.com/office/drawing/2014/main" id="{4102A0C8-C37D-0641-B277-808F7583608B}"/>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a:p>
          </p:txBody>
        </p:sp>
        <p:sp>
          <p:nvSpPr>
            <p:cNvPr id="19" name="Freeform: Shape 17">
              <a:extLst>
                <a:ext uri="{FF2B5EF4-FFF2-40B4-BE49-F238E27FC236}">
                  <a16:creationId xmlns:a16="http://schemas.microsoft.com/office/drawing/2014/main" id="{E5514A69-3AD1-B14F-9263-B20035329419}"/>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a:p>
          </p:txBody>
        </p:sp>
        <p:sp>
          <p:nvSpPr>
            <p:cNvPr id="20" name="Freeform: Shape 18">
              <a:extLst>
                <a:ext uri="{FF2B5EF4-FFF2-40B4-BE49-F238E27FC236}">
                  <a16:creationId xmlns:a16="http://schemas.microsoft.com/office/drawing/2014/main" id="{C0F21815-A46F-3548-95D0-6325CE8567F0}"/>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a:p>
          </p:txBody>
        </p:sp>
        <p:sp>
          <p:nvSpPr>
            <p:cNvPr id="21" name="Freeform: Shape 19">
              <a:extLst>
                <a:ext uri="{FF2B5EF4-FFF2-40B4-BE49-F238E27FC236}">
                  <a16:creationId xmlns:a16="http://schemas.microsoft.com/office/drawing/2014/main" id="{D774C2CA-ED01-7747-AF14-346CB3CC0C92}"/>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a:p>
          </p:txBody>
        </p:sp>
        <p:sp>
          <p:nvSpPr>
            <p:cNvPr id="22" name="Freeform: Shape 20">
              <a:extLst>
                <a:ext uri="{FF2B5EF4-FFF2-40B4-BE49-F238E27FC236}">
                  <a16:creationId xmlns:a16="http://schemas.microsoft.com/office/drawing/2014/main" id="{7CBAF8E5-9A1C-A842-A47A-771ABBFABF78}"/>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a:p>
          </p:txBody>
        </p:sp>
        <p:sp>
          <p:nvSpPr>
            <p:cNvPr id="23" name="Freeform: Shape 21">
              <a:extLst>
                <a:ext uri="{FF2B5EF4-FFF2-40B4-BE49-F238E27FC236}">
                  <a16:creationId xmlns:a16="http://schemas.microsoft.com/office/drawing/2014/main" id="{7E6B7D1B-A5AF-FF40-A1FC-93E467E244C3}"/>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a:p>
          </p:txBody>
        </p:sp>
        <p:sp>
          <p:nvSpPr>
            <p:cNvPr id="24" name="Freeform: Shape 22">
              <a:extLst>
                <a:ext uri="{FF2B5EF4-FFF2-40B4-BE49-F238E27FC236}">
                  <a16:creationId xmlns:a16="http://schemas.microsoft.com/office/drawing/2014/main" id="{C39FAE1E-C235-924C-B876-EB8D7CAEEE62}"/>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a:p>
          </p:txBody>
        </p:sp>
        <p:sp>
          <p:nvSpPr>
            <p:cNvPr id="25" name="Freeform: Shape 23">
              <a:extLst>
                <a:ext uri="{FF2B5EF4-FFF2-40B4-BE49-F238E27FC236}">
                  <a16:creationId xmlns:a16="http://schemas.microsoft.com/office/drawing/2014/main" id="{873EFA92-E9FE-D743-9E8A-63CD2913A077}"/>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157686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84906"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GB" dirty="0"/>
              <a:t>Your text here</a:t>
            </a:r>
          </a:p>
          <a:p>
            <a:pPr lvl="1"/>
            <a:r>
              <a:rPr lang="en-GB" dirty="0"/>
              <a:t>Text level 1</a:t>
            </a:r>
          </a:p>
          <a:p>
            <a:pPr lvl="2"/>
            <a:r>
              <a:rPr lang="en-GB" dirty="0"/>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57678"/>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en-GB" smtClean="0"/>
              <a:pPr/>
              <a:t>‹#›</a:t>
            </a:fld>
            <a:r>
              <a:rPr lang="en-GB"/>
              <a:t> ‒ </a:t>
            </a:r>
            <a:endParaRPr lang="en-GB" dirty="0"/>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p:txBody>
          <a:bodyPr/>
          <a:lstStyle>
            <a:lvl1pPr>
              <a:defRPr/>
            </a:lvl1pPr>
          </a:lstStyle>
          <a:p>
            <a:r>
              <a:rPr lang="fr-FR" dirty="0"/>
              <a:t>TITLE OF THE SLIDE</a:t>
            </a:r>
          </a:p>
        </p:txBody>
      </p:sp>
      <p:sp>
        <p:nvSpPr>
          <p:cNvPr id="9" name="Cadre 8">
            <a:extLst>
              <a:ext uri="{FF2B5EF4-FFF2-40B4-BE49-F238E27FC236}">
                <a16:creationId xmlns:a16="http://schemas.microsoft.com/office/drawing/2014/main" id="{2F76EB0B-D792-435A-A672-36B46B20BA9C}"/>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03305344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9828892" y="3287"/>
            <a:ext cx="2231701" cy="4067267"/>
          </a:xfrm>
          <a:prstGeom prst="rect">
            <a:avLst/>
          </a:prstGeo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GB" dirty="0"/>
              <a:t>Title of the chapter</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7551996" cy="461665"/>
          </a:xfrm>
          <a:prstGeom prst="rect">
            <a:avLst/>
          </a:prstGeo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of the chapter</a:t>
            </a:r>
          </a:p>
        </p:txBody>
      </p:sp>
      <p:pic>
        <p:nvPicPr>
          <p:cNvPr id="18" name="Graphique 8">
            <a:extLst>
              <a:ext uri="{FF2B5EF4-FFF2-40B4-BE49-F238E27FC236}">
                <a16:creationId xmlns:a16="http://schemas.microsoft.com/office/drawing/2014/main" id="{44FFDEA7-E33B-4F69-A94F-C24D4C06C366}"/>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id="{55EF3A58-D397-4CE4-A40D-2D27231A07F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61AABEC-672F-4B68-B914-690DA978312C}" type="slidenum">
              <a:rPr lang="en-GB" smtClean="0"/>
              <a:pPr/>
              <a:t>‹#›</a:t>
            </a:fld>
            <a:r>
              <a:rPr lang="en-GB"/>
              <a:t> ‒ </a:t>
            </a:r>
            <a:endParaRPr lang="en-GB" dirty="0"/>
          </a:p>
        </p:txBody>
      </p:sp>
      <p:sp>
        <p:nvSpPr>
          <p:cNvPr id="22" name="Espace réservé du pied de page 4">
            <a:extLst>
              <a:ext uri="{FF2B5EF4-FFF2-40B4-BE49-F238E27FC236}">
                <a16:creationId xmlns:a16="http://schemas.microsoft.com/office/drawing/2014/main" id="{87E7F813-4752-4D6D-9FC9-975E797C55BA}"/>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a:t>
            </a:r>
            <a:r>
              <a:rPr lang="en-US" dirty="0">
                <a:solidFill>
                  <a:schemeClr val="bg1"/>
                </a:solidFill>
              </a:rPr>
              <a:t>Proposal for Hong Kong Marriage Equality</a:t>
            </a:r>
            <a:endParaRPr lang="en-GB" dirty="0">
              <a:solidFill>
                <a:schemeClr val="bg1"/>
              </a:solidFill>
            </a:endParaRPr>
          </a:p>
        </p:txBody>
      </p:sp>
      <p:sp>
        <p:nvSpPr>
          <p:cNvPr id="16" name="Cadre 15">
            <a:extLst>
              <a:ext uri="{FF2B5EF4-FFF2-40B4-BE49-F238E27FC236}">
                <a16:creationId xmlns:a16="http://schemas.microsoft.com/office/drawing/2014/main" id="{E81ECE1A-DB67-4F86-BCE5-A86D8283DC23}"/>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296362157"/>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9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6" name="Titre 7">
            <a:extLst>
              <a:ext uri="{FF2B5EF4-FFF2-40B4-BE49-F238E27FC236}">
                <a16:creationId xmlns:a16="http://schemas.microsoft.com/office/drawing/2014/main" id="{9503558D-A245-0A42-9A8A-2B77ED74C6FE}"/>
              </a:ext>
            </a:extLst>
          </p:cNvPr>
          <p:cNvSpPr>
            <a:spLocks noGrp="1"/>
          </p:cNvSpPr>
          <p:nvPr>
            <p:ph type="title" hasCustomPrompt="1"/>
          </p:nvPr>
        </p:nvSpPr>
        <p:spPr>
          <a:xfrm>
            <a:off x="1469136" y="3202784"/>
            <a:ext cx="9253728" cy="452432"/>
          </a:xfrm>
        </p:spPr>
        <p:txBody>
          <a:bodyPr lIns="91440" anchor="ctr" anchorCtr="0"/>
          <a:lstStyle>
            <a:lvl1pPr algn="ctr">
              <a:spcBef>
                <a:spcPts val="600"/>
              </a:spcBef>
              <a:spcAft>
                <a:spcPts val="600"/>
              </a:spcAft>
              <a:defRPr sz="2600" b="1" cap="none" spc="0">
                <a:solidFill>
                  <a:schemeClr val="tx1">
                    <a:lumMod val="65000"/>
                    <a:lumOff val="35000"/>
                  </a:schemeClr>
                </a:solidFill>
              </a:defRPr>
            </a:lvl1pPr>
          </a:lstStyle>
          <a:p>
            <a:r>
              <a:rPr lang="fr-FR" dirty="0" err="1"/>
              <a:t>Title</a:t>
            </a:r>
            <a:r>
              <a:rPr lang="fr-FR" dirty="0"/>
              <a:t> of the slide</a:t>
            </a:r>
          </a:p>
        </p:txBody>
      </p:sp>
    </p:spTree>
    <p:extLst>
      <p:ext uri="{BB962C8B-B14F-4D97-AF65-F5344CB8AC3E}">
        <p14:creationId xmlns:p14="http://schemas.microsoft.com/office/powerpoint/2010/main" val="211800953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8866C9DA-1390-4B1C-A5FA-DA3341B92160}"/>
              </a:ext>
            </a:extLst>
          </p:cNvPr>
          <p:cNvGraphicFramePr>
            <a:graphicFrameLocks noChangeAspect="1"/>
          </p:cNvGraphicFramePr>
          <p:nvPr userDrawn="1">
            <p:custDataLst>
              <p:tags r:id="rId1"/>
            </p:custDataLst>
            <p:extLst>
              <p:ext uri="{D42A27DB-BD31-4B8C-83A1-F6EECF244321}">
                <p14:modId xmlns:p14="http://schemas.microsoft.com/office/powerpoint/2010/main" val="1192412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32" imgH="530" progId="TCLayout.ActiveDocument.1">
                  <p:embed/>
                </p:oleObj>
              </mc:Choice>
              <mc:Fallback>
                <p:oleObj name="Diapositive think-cell" r:id="rId3" imgW="532" imgH="530" progId="TCLayout.ActiveDocument.1">
                  <p:embed/>
                  <p:pic>
                    <p:nvPicPr>
                      <p:cNvPr id="3" name="Objet 2" hidden="1">
                        <a:extLst>
                          <a:ext uri="{FF2B5EF4-FFF2-40B4-BE49-F238E27FC236}">
                            <a16:creationId xmlns:a16="http://schemas.microsoft.com/office/drawing/2014/main" id="{8866C9DA-1390-4B1C-A5FA-DA3341B921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id="{7F299C1D-1251-47CF-8DC0-0B896E12FCE0}"/>
              </a:ext>
            </a:extLst>
          </p:cNvPr>
          <p:cNvSpPr/>
          <p:nvPr userDrawn="1"/>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id="{C687F725-9BAA-4FDE-BF5B-B39EF6EA033C}"/>
              </a:ext>
            </a:extLst>
          </p:cNvPr>
          <p:cNvSpPr/>
          <p:nvPr userDrawn="1"/>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Image 13" descr="Une image contenant objet&#10;&#10;Description générée automatiquement">
            <a:extLst>
              <a:ext uri="{FF2B5EF4-FFF2-40B4-BE49-F238E27FC236}">
                <a16:creationId xmlns:a16="http://schemas.microsoft.com/office/drawing/2014/main" id="{99BF86A5-F0B8-42C9-A87E-16C8B6F68080}"/>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r="23242"/>
          <a:stretch/>
        </p:blipFill>
        <p:spPr>
          <a:xfrm>
            <a:off x="7680176" y="5467579"/>
            <a:ext cx="2802864" cy="649976"/>
          </a:xfrm>
          <a:prstGeom prst="rect">
            <a:avLst/>
          </a:prstGeom>
        </p:spPr>
      </p:pic>
      <p:sp>
        <p:nvSpPr>
          <p:cNvPr id="33" name="Rectangle 32">
            <a:extLst>
              <a:ext uri="{FF2B5EF4-FFF2-40B4-BE49-F238E27FC236}">
                <a16:creationId xmlns:a16="http://schemas.microsoft.com/office/drawing/2014/main" id="{F679F638-3664-4A3D-B3CC-1AE9AB09B32C}"/>
              </a:ext>
            </a:extLst>
          </p:cNvPr>
          <p:cNvSpPr/>
          <p:nvPr userDrawn="1"/>
        </p:nvSpPr>
        <p:spPr>
          <a:xfrm>
            <a:off x="613347" y="2022491"/>
            <a:ext cx="2628292" cy="111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e 33">
            <a:extLst>
              <a:ext uri="{FF2B5EF4-FFF2-40B4-BE49-F238E27FC236}">
                <a16:creationId xmlns:a16="http://schemas.microsoft.com/office/drawing/2014/main" id="{113FDBA7-5D27-421C-85B6-3FA82D4FF202}"/>
              </a:ext>
            </a:extLst>
          </p:cNvPr>
          <p:cNvGrpSpPr/>
          <p:nvPr userDrawn="1"/>
        </p:nvGrpSpPr>
        <p:grpSpPr>
          <a:xfrm>
            <a:off x="697167" y="1903445"/>
            <a:ext cx="2376783" cy="1354217"/>
            <a:chOff x="794460" y="1664804"/>
            <a:chExt cx="2376783" cy="1354217"/>
          </a:xfrm>
        </p:grpSpPr>
        <p:sp>
          <p:nvSpPr>
            <p:cNvPr id="36" name="TextBox 12">
              <a:extLst>
                <a:ext uri="{FF2B5EF4-FFF2-40B4-BE49-F238E27FC236}">
                  <a16:creationId xmlns:a16="http://schemas.microsoft.com/office/drawing/2014/main" id="{6DBE849B-11CF-4A64-8448-70B62EB6CF22}"/>
                </a:ext>
              </a:extLst>
            </p:cNvPr>
            <p:cNvSpPr txBox="1">
              <a:spLocks/>
            </p:cNvSpPr>
            <p:nvPr userDrawn="1"/>
          </p:nvSpPr>
          <p:spPr>
            <a:xfrm>
              <a:off x="794460" y="1664804"/>
              <a:ext cx="814325" cy="1354217"/>
            </a:xfrm>
            <a:prstGeom prst="rect">
              <a:avLst/>
            </a:prstGeom>
            <a:noFill/>
          </p:spPr>
          <p:txBody>
            <a:bodyPr wrap="none" lIns="0" tIns="0" rIns="0" bIns="0" rtlCol="0" anchor="ctr">
              <a:noAutofit/>
            </a:bodyPr>
            <a:lstStyle/>
            <a:p>
              <a:pPr algn="ctr"/>
              <a:r>
                <a:rPr lang="en-GB" sz="8000" b="1" dirty="0">
                  <a:blipFill>
                    <a:blip r:embed="rId7"/>
                    <a:stretch>
                      <a:fillRect/>
                    </a:stretch>
                  </a:blipFill>
                </a:rPr>
                <a:t>Y</a:t>
              </a:r>
            </a:p>
          </p:txBody>
        </p:sp>
        <p:sp>
          <p:nvSpPr>
            <p:cNvPr id="37" name="TextBox 12">
              <a:extLst>
                <a:ext uri="{FF2B5EF4-FFF2-40B4-BE49-F238E27FC236}">
                  <a16:creationId xmlns:a16="http://schemas.microsoft.com/office/drawing/2014/main" id="{A243C84E-50CC-4C5F-B7D5-5A14645EA45A}"/>
                </a:ext>
              </a:extLst>
            </p:cNvPr>
            <p:cNvSpPr txBox="1">
              <a:spLocks/>
            </p:cNvSpPr>
            <p:nvPr userDrawn="1"/>
          </p:nvSpPr>
          <p:spPr>
            <a:xfrm>
              <a:off x="1550687" y="1664804"/>
              <a:ext cx="814325" cy="1354217"/>
            </a:xfrm>
            <a:prstGeom prst="rect">
              <a:avLst/>
            </a:prstGeom>
            <a:noFill/>
          </p:spPr>
          <p:txBody>
            <a:bodyPr wrap="none" lIns="0" tIns="0" rIns="0" bIns="0" rtlCol="0" anchor="ctr">
              <a:noAutofit/>
            </a:bodyPr>
            <a:lstStyle/>
            <a:p>
              <a:pPr algn="ctr"/>
              <a:r>
                <a:rPr lang="en-GB" sz="8000" b="1" dirty="0">
                  <a:blipFill>
                    <a:blip r:embed="rId7"/>
                    <a:stretch>
                      <a:fillRect/>
                    </a:stretch>
                  </a:blipFill>
                </a:rPr>
                <a:t>O</a:t>
              </a:r>
            </a:p>
          </p:txBody>
        </p:sp>
        <p:sp>
          <p:nvSpPr>
            <p:cNvPr id="38" name="TextBox 12">
              <a:extLst>
                <a:ext uri="{FF2B5EF4-FFF2-40B4-BE49-F238E27FC236}">
                  <a16:creationId xmlns:a16="http://schemas.microsoft.com/office/drawing/2014/main" id="{4DE2360C-0138-43FB-88B6-A916D5FF6C06}"/>
                </a:ext>
              </a:extLst>
            </p:cNvPr>
            <p:cNvSpPr txBox="1">
              <a:spLocks/>
            </p:cNvSpPr>
            <p:nvPr userDrawn="1"/>
          </p:nvSpPr>
          <p:spPr>
            <a:xfrm>
              <a:off x="2356918" y="1664804"/>
              <a:ext cx="814325" cy="1354217"/>
            </a:xfrm>
            <a:prstGeom prst="rect">
              <a:avLst/>
            </a:prstGeom>
            <a:noFill/>
          </p:spPr>
          <p:txBody>
            <a:bodyPr wrap="none" lIns="0" tIns="0" rIns="0" bIns="0" rtlCol="0" anchor="ctr">
              <a:noAutofit/>
            </a:bodyPr>
            <a:lstStyle/>
            <a:p>
              <a:pPr algn="ctr"/>
              <a:r>
                <a:rPr lang="en-GB" sz="8000" b="1" dirty="0">
                  <a:blipFill>
                    <a:blip r:embed="rId7"/>
                    <a:stretch>
                      <a:fillRect/>
                    </a:stretch>
                  </a:blipFill>
                </a:rPr>
                <a:t>U</a:t>
              </a:r>
            </a:p>
          </p:txBody>
        </p:sp>
      </p:grpSp>
      <p:sp>
        <p:nvSpPr>
          <p:cNvPr id="40" name="ZoneTexte 39">
            <a:extLst>
              <a:ext uri="{FF2B5EF4-FFF2-40B4-BE49-F238E27FC236}">
                <a16:creationId xmlns:a16="http://schemas.microsoft.com/office/drawing/2014/main" id="{63612154-01AA-4A44-9626-0CEFBE31DD80}"/>
              </a:ext>
            </a:extLst>
          </p:cNvPr>
          <p:cNvSpPr txBox="1"/>
          <p:nvPr userDrawn="1"/>
        </p:nvSpPr>
        <p:spPr>
          <a:xfrm>
            <a:off x="515380" y="944724"/>
            <a:ext cx="3416320" cy="1200329"/>
          </a:xfrm>
          <a:prstGeom prst="rect">
            <a:avLst/>
          </a:prstGeom>
          <a:noFill/>
        </p:spPr>
        <p:txBody>
          <a:bodyPr wrap="none" rtlCol="0">
            <a:spAutoFit/>
          </a:bodyPr>
          <a:lstStyle/>
          <a:p>
            <a:r>
              <a:rPr lang="fr-FR" sz="7200" b="1" dirty="0">
                <a:solidFill>
                  <a:schemeClr val="bg1"/>
                </a:solidFill>
                <a:latin typeface="+mn-lt"/>
              </a:rPr>
              <a:t>THANK</a:t>
            </a:r>
          </a:p>
        </p:txBody>
      </p:sp>
      <p:pic>
        <p:nvPicPr>
          <p:cNvPr id="15" name="Graphique 12">
            <a:extLst>
              <a:ext uri="{FF2B5EF4-FFF2-40B4-BE49-F238E27FC236}">
                <a16:creationId xmlns:a16="http://schemas.microsoft.com/office/drawing/2014/main" id="{9A6E24CF-8D33-4CD9-8F42-13A4AED0D58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0730260" y="5358931"/>
            <a:ext cx="863743" cy="791160"/>
          </a:xfrm>
          <a:prstGeom prst="rect">
            <a:avLst/>
          </a:prstGeom>
        </p:spPr>
      </p:pic>
      <p:sp>
        <p:nvSpPr>
          <p:cNvPr id="13" name="Cadre 12">
            <a:extLst>
              <a:ext uri="{FF2B5EF4-FFF2-40B4-BE49-F238E27FC236}">
                <a16:creationId xmlns:a16="http://schemas.microsoft.com/office/drawing/2014/main" id="{DD99AA5A-3B38-4496-8080-775E9B06BE09}"/>
              </a:ext>
            </a:extLst>
          </p:cNvPr>
          <p:cNvSpPr/>
          <p:nvPr userDrawn="1"/>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001426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1_1 column">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13" name="Text Placeholder 9">
            <a:extLst>
              <a:ext uri="{FF2B5EF4-FFF2-40B4-BE49-F238E27FC236}">
                <a16:creationId xmlns:a16="http://schemas.microsoft.com/office/drawing/2014/main" id="{61F9F925-37A1-4C48-A210-316D76140780}"/>
              </a:ext>
            </a:extLst>
          </p:cNvPr>
          <p:cNvSpPr>
            <a:spLocks noGrp="1"/>
          </p:cNvSpPr>
          <p:nvPr>
            <p:ph type="body" sz="quarter" idx="64" hasCustomPrompt="1"/>
          </p:nvPr>
        </p:nvSpPr>
        <p:spPr>
          <a:xfrm>
            <a:off x="995696" y="2928957"/>
            <a:ext cx="2743200" cy="1815882"/>
          </a:xfrm>
          <a:prstGeom prst="rect">
            <a:avLst/>
          </a:prstGeom>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4" name="Text Placeholder 9">
            <a:extLst>
              <a:ext uri="{FF2B5EF4-FFF2-40B4-BE49-F238E27FC236}">
                <a16:creationId xmlns:a16="http://schemas.microsoft.com/office/drawing/2014/main" id="{970B3882-F9BC-D24F-9708-00AFD2A9B580}"/>
              </a:ext>
            </a:extLst>
          </p:cNvPr>
          <p:cNvSpPr>
            <a:spLocks noGrp="1"/>
          </p:cNvSpPr>
          <p:nvPr>
            <p:ph type="body" sz="quarter" idx="67" hasCustomPrompt="1"/>
          </p:nvPr>
        </p:nvSpPr>
        <p:spPr>
          <a:xfrm>
            <a:off x="995696" y="2183760"/>
            <a:ext cx="2743200" cy="307777"/>
          </a:xfrm>
          <a:prstGeom prst="rect">
            <a:avLst/>
          </a:prstGeom>
        </p:spPr>
        <p:txBody>
          <a:bodyPr wrap="square" lIns="0" tIns="0" rIns="0" bIns="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20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21" name="Text Placeholder 9">
            <a:extLst>
              <a:ext uri="{FF2B5EF4-FFF2-40B4-BE49-F238E27FC236}">
                <a16:creationId xmlns:a16="http://schemas.microsoft.com/office/drawing/2014/main" id="{290CA108-6845-264D-B102-7A0705420272}"/>
              </a:ext>
            </a:extLst>
          </p:cNvPr>
          <p:cNvSpPr>
            <a:spLocks noGrp="1"/>
          </p:cNvSpPr>
          <p:nvPr>
            <p:ph type="body" sz="quarter" idx="70" hasCustomPrompt="1"/>
          </p:nvPr>
        </p:nvSpPr>
        <p:spPr>
          <a:xfrm>
            <a:off x="8450588" y="2928957"/>
            <a:ext cx="2743200" cy="1815882"/>
          </a:xfrm>
          <a:prstGeom prst="rect">
            <a:avLst/>
          </a:prstGeom>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2" name="Text Placeholder 9">
            <a:extLst>
              <a:ext uri="{FF2B5EF4-FFF2-40B4-BE49-F238E27FC236}">
                <a16:creationId xmlns:a16="http://schemas.microsoft.com/office/drawing/2014/main" id="{0E935589-80D8-B042-8A9D-15DF0553C7C4}"/>
              </a:ext>
            </a:extLst>
          </p:cNvPr>
          <p:cNvSpPr>
            <a:spLocks noGrp="1"/>
          </p:cNvSpPr>
          <p:nvPr>
            <p:ph type="body" sz="quarter" idx="71" hasCustomPrompt="1"/>
          </p:nvPr>
        </p:nvSpPr>
        <p:spPr>
          <a:xfrm>
            <a:off x="8450588" y="2183760"/>
            <a:ext cx="2743200" cy="307777"/>
          </a:xfrm>
          <a:prstGeom prst="rect">
            <a:avLst/>
          </a:prstGeom>
        </p:spPr>
        <p:txBody>
          <a:bodyPr wrap="square" lIns="0" tIns="0" rIns="0" bIns="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2000" b="1" i="0" cap="none">
                <a:solidFill>
                  <a:schemeClr val="accent3"/>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23" name="Text Placeholder 9">
            <a:extLst>
              <a:ext uri="{FF2B5EF4-FFF2-40B4-BE49-F238E27FC236}">
                <a16:creationId xmlns:a16="http://schemas.microsoft.com/office/drawing/2014/main" id="{68E58158-0BF4-484A-BEA0-AA1C65EEE92F}"/>
              </a:ext>
            </a:extLst>
          </p:cNvPr>
          <p:cNvSpPr>
            <a:spLocks noGrp="1"/>
          </p:cNvSpPr>
          <p:nvPr>
            <p:ph type="body" sz="quarter" idx="72" hasCustomPrompt="1"/>
          </p:nvPr>
        </p:nvSpPr>
        <p:spPr>
          <a:xfrm>
            <a:off x="4723142" y="2928957"/>
            <a:ext cx="2743200" cy="1815882"/>
          </a:xfrm>
          <a:prstGeom prst="rect">
            <a:avLst/>
          </a:prstGeom>
        </p:spPr>
        <p:txBody>
          <a:bodyPr wrap="square" lIns="0" rIns="0" anchor="t" anchorCtr="0">
            <a:spAutoFit/>
          </a:bodyPr>
          <a:lstStyle>
            <a:lvl1pPr marL="285750" marR="0" indent="-285750" algn="l" defTabSz="914400" rtl="0" eaLnBrk="1" fontAlgn="auto" latinLnBrk="0" hangingPunct="1">
              <a:lnSpc>
                <a:spcPct val="100000"/>
              </a:lnSpc>
              <a:spcBef>
                <a:spcPts val="300"/>
              </a:spcBef>
              <a:spcAft>
                <a:spcPts val="3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4" name="Text Placeholder 9">
            <a:extLst>
              <a:ext uri="{FF2B5EF4-FFF2-40B4-BE49-F238E27FC236}">
                <a16:creationId xmlns:a16="http://schemas.microsoft.com/office/drawing/2014/main" id="{1580D72E-C898-C242-A993-A228128E6733}"/>
              </a:ext>
            </a:extLst>
          </p:cNvPr>
          <p:cNvSpPr>
            <a:spLocks noGrp="1"/>
          </p:cNvSpPr>
          <p:nvPr>
            <p:ph type="body" sz="quarter" idx="73" hasCustomPrompt="1"/>
          </p:nvPr>
        </p:nvSpPr>
        <p:spPr>
          <a:xfrm>
            <a:off x="4723142" y="2183760"/>
            <a:ext cx="2743200" cy="307777"/>
          </a:xfrm>
          <a:prstGeom prst="rect">
            <a:avLst/>
          </a:prstGeom>
        </p:spPr>
        <p:txBody>
          <a:bodyPr wrap="square" lIns="0" tIns="0" rIns="0" bIns="0"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2000" b="1" i="0" cap="none">
                <a:solidFill>
                  <a:schemeClr val="tx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33" name="Espace réservé du titre 1">
            <a:extLst>
              <a:ext uri="{FF2B5EF4-FFF2-40B4-BE49-F238E27FC236}">
                <a16:creationId xmlns:a16="http://schemas.microsoft.com/office/drawing/2014/main" id="{67F9E4F7-BD3E-734A-B22A-69D0DB93B4BA}"/>
              </a:ext>
            </a:extLst>
          </p:cNvPr>
          <p:cNvSpPr>
            <a:spLocks noGrp="1"/>
          </p:cNvSpPr>
          <p:nvPr>
            <p:ph type="title"/>
          </p:nvPr>
        </p:nvSpPr>
        <p:spPr>
          <a:xfrm>
            <a:off x="404786" y="382816"/>
            <a:ext cx="11382428" cy="452432"/>
          </a:xfrm>
          <a:prstGeom prst="rect">
            <a:avLst/>
          </a:prstGeom>
        </p:spPr>
        <p:txBody>
          <a:bodyPr vert="horz" wrap="square" lIns="72000" tIns="45720" rIns="72000" bIns="45720" rtlCol="0" anchor="t">
            <a:spAutoFit/>
          </a:bodyPr>
          <a:lstStyle>
            <a:lvl1pPr algn="ctr">
              <a:defRPr/>
            </a:lvl1pPr>
          </a:lstStyle>
          <a:p>
            <a:r>
              <a:rPr lang="en-GB" dirty="0"/>
              <a:t>Title of the slide</a:t>
            </a:r>
          </a:p>
        </p:txBody>
      </p:sp>
    </p:spTree>
    <p:extLst>
      <p:ext uri="{BB962C8B-B14F-4D97-AF65-F5344CB8AC3E}">
        <p14:creationId xmlns:p14="http://schemas.microsoft.com/office/powerpoint/2010/main" val="392329367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4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Tree>
    <p:extLst>
      <p:ext uri="{BB962C8B-B14F-4D97-AF65-F5344CB8AC3E}">
        <p14:creationId xmlns:p14="http://schemas.microsoft.com/office/powerpoint/2010/main" val="105280725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6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Content Placeholder 2">
            <a:extLst>
              <a:ext uri="{FF2B5EF4-FFF2-40B4-BE49-F238E27FC236}">
                <a16:creationId xmlns:a16="http://schemas.microsoft.com/office/drawing/2014/main" id="{58FCBB89-0E9E-EB47-A48E-21D614374A01}"/>
              </a:ext>
            </a:extLst>
          </p:cNvPr>
          <p:cNvSpPr>
            <a:spLocks noGrp="1"/>
          </p:cNvSpPr>
          <p:nvPr>
            <p:ph idx="1" hasCustomPrompt="1"/>
          </p:nvPr>
        </p:nvSpPr>
        <p:spPr>
          <a:xfrm>
            <a:off x="404786" y="1371987"/>
            <a:ext cx="11384280" cy="4397381"/>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10533803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7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Content Placeholder 2">
            <a:extLst>
              <a:ext uri="{FF2B5EF4-FFF2-40B4-BE49-F238E27FC236}">
                <a16:creationId xmlns:a16="http://schemas.microsoft.com/office/drawing/2014/main" id="{58FCBB89-0E9E-EB47-A48E-21D614374A01}"/>
              </a:ext>
            </a:extLst>
          </p:cNvPr>
          <p:cNvSpPr>
            <a:spLocks noGrp="1"/>
          </p:cNvSpPr>
          <p:nvPr>
            <p:ph idx="1" hasCustomPrompt="1"/>
          </p:nvPr>
        </p:nvSpPr>
        <p:spPr>
          <a:xfrm>
            <a:off x="404786" y="1785503"/>
            <a:ext cx="11384280"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404785" y="1368493"/>
            <a:ext cx="11384280"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Tree>
    <p:extLst>
      <p:ext uri="{BB962C8B-B14F-4D97-AF65-F5344CB8AC3E}">
        <p14:creationId xmlns:p14="http://schemas.microsoft.com/office/powerpoint/2010/main" val="165819910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5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DFDAA1F4-9A68-9E4B-9169-6DD7B1C8EE44}"/>
              </a:ext>
            </a:extLst>
          </p:cNvPr>
          <p:cNvSpPr>
            <a:spLocks noGrp="1"/>
          </p:cNvSpPr>
          <p:nvPr>
            <p:ph type="title" hasCustomPrompt="1"/>
          </p:nvPr>
        </p:nvSpPr>
        <p:spPr>
          <a:xfrm>
            <a:off x="404783" y="730036"/>
            <a:ext cx="11384280"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10">
            <a:extLst>
              <a:ext uri="{FF2B5EF4-FFF2-40B4-BE49-F238E27FC236}">
                <a16:creationId xmlns:a16="http://schemas.microsoft.com/office/drawing/2014/main" id="{E053A97C-19EA-D244-902B-E8AB6FAC8F3C}"/>
              </a:ext>
            </a:extLst>
          </p:cNvPr>
          <p:cNvSpPr>
            <a:spLocks noGrp="1"/>
          </p:cNvSpPr>
          <p:nvPr>
            <p:ph type="body" sz="quarter" idx="62" hasCustomPrompt="1"/>
          </p:nvPr>
        </p:nvSpPr>
        <p:spPr>
          <a:xfrm>
            <a:off x="404783" y="364910"/>
            <a:ext cx="11384280" cy="274320"/>
          </a:xfrm>
          <a:prstGeom prst="rect">
            <a:avLst/>
          </a:prstGeom>
        </p:spPr>
        <p:txBody>
          <a:bodyPr lIns="0" rIns="0" anchor="ctr" anchorCtr="0"/>
          <a:lstStyle>
            <a:lvl1pPr>
              <a:lnSpc>
                <a:spcPct val="100000"/>
              </a:lnSpc>
              <a:spcBef>
                <a:spcPts val="0"/>
              </a:spcBef>
              <a:spcAft>
                <a:spcPts val="0"/>
              </a:spcAft>
              <a:defRPr sz="1200" b="0" cap="all" spc="300">
                <a:solidFill>
                  <a:schemeClr val="tx1">
                    <a:lumMod val="65000"/>
                    <a:lumOff val="35000"/>
                  </a:schemeClr>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Tree>
    <p:extLst>
      <p:ext uri="{BB962C8B-B14F-4D97-AF65-F5344CB8AC3E}">
        <p14:creationId xmlns:p14="http://schemas.microsoft.com/office/powerpoint/2010/main" val="20509444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9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DFDAA1F4-9A68-9E4B-9169-6DD7B1C8EE44}"/>
              </a:ext>
            </a:extLst>
          </p:cNvPr>
          <p:cNvSpPr>
            <a:spLocks noGrp="1"/>
          </p:cNvSpPr>
          <p:nvPr>
            <p:ph type="title" hasCustomPrompt="1"/>
          </p:nvPr>
        </p:nvSpPr>
        <p:spPr>
          <a:xfrm>
            <a:off x="404783" y="730036"/>
            <a:ext cx="11384280"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10">
            <a:extLst>
              <a:ext uri="{FF2B5EF4-FFF2-40B4-BE49-F238E27FC236}">
                <a16:creationId xmlns:a16="http://schemas.microsoft.com/office/drawing/2014/main" id="{E053A97C-19EA-D244-902B-E8AB6FAC8F3C}"/>
              </a:ext>
            </a:extLst>
          </p:cNvPr>
          <p:cNvSpPr>
            <a:spLocks noGrp="1"/>
          </p:cNvSpPr>
          <p:nvPr>
            <p:ph type="body" sz="quarter" idx="62" hasCustomPrompt="1"/>
          </p:nvPr>
        </p:nvSpPr>
        <p:spPr>
          <a:xfrm>
            <a:off x="404783" y="364910"/>
            <a:ext cx="11384280" cy="274320"/>
          </a:xfrm>
          <a:prstGeom prst="rect">
            <a:avLst/>
          </a:prstGeom>
        </p:spPr>
        <p:txBody>
          <a:bodyPr lIns="0" rIns="0" anchor="ctr" anchorCtr="0"/>
          <a:lstStyle>
            <a:lvl1pPr>
              <a:lnSpc>
                <a:spcPct val="100000"/>
              </a:lnSpc>
              <a:spcBef>
                <a:spcPts val="0"/>
              </a:spcBef>
              <a:spcAft>
                <a:spcPts val="0"/>
              </a:spcAft>
              <a:defRPr sz="1200" b="0" cap="all" spc="300">
                <a:solidFill>
                  <a:schemeClr val="tx1">
                    <a:lumMod val="65000"/>
                    <a:lumOff val="35000"/>
                  </a:schemeClr>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
        <p:nvSpPr>
          <p:cNvPr id="6" name="Content Placeholder 2">
            <a:extLst>
              <a:ext uri="{FF2B5EF4-FFF2-40B4-BE49-F238E27FC236}">
                <a16:creationId xmlns:a16="http://schemas.microsoft.com/office/drawing/2014/main" id="{1B9CCA5D-C6E4-DF47-836C-0A1E80A4B141}"/>
              </a:ext>
            </a:extLst>
          </p:cNvPr>
          <p:cNvSpPr>
            <a:spLocks noGrp="1"/>
          </p:cNvSpPr>
          <p:nvPr>
            <p:ph idx="1" hasCustomPrompt="1"/>
          </p:nvPr>
        </p:nvSpPr>
        <p:spPr>
          <a:xfrm>
            <a:off x="404786" y="1717883"/>
            <a:ext cx="11384280" cy="405148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25970835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8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DFDAA1F4-9A68-9E4B-9169-6DD7B1C8EE44}"/>
              </a:ext>
            </a:extLst>
          </p:cNvPr>
          <p:cNvSpPr>
            <a:spLocks noGrp="1"/>
          </p:cNvSpPr>
          <p:nvPr>
            <p:ph type="title" hasCustomPrompt="1"/>
          </p:nvPr>
        </p:nvSpPr>
        <p:spPr>
          <a:xfrm>
            <a:off x="404783" y="730036"/>
            <a:ext cx="11384280"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10">
            <a:extLst>
              <a:ext uri="{FF2B5EF4-FFF2-40B4-BE49-F238E27FC236}">
                <a16:creationId xmlns:a16="http://schemas.microsoft.com/office/drawing/2014/main" id="{E053A97C-19EA-D244-902B-E8AB6FAC8F3C}"/>
              </a:ext>
            </a:extLst>
          </p:cNvPr>
          <p:cNvSpPr>
            <a:spLocks noGrp="1"/>
          </p:cNvSpPr>
          <p:nvPr>
            <p:ph type="body" sz="quarter" idx="62" hasCustomPrompt="1"/>
          </p:nvPr>
        </p:nvSpPr>
        <p:spPr>
          <a:xfrm>
            <a:off x="404783" y="364910"/>
            <a:ext cx="11384280" cy="274320"/>
          </a:xfrm>
          <a:prstGeom prst="rect">
            <a:avLst/>
          </a:prstGeom>
        </p:spPr>
        <p:txBody>
          <a:bodyPr lIns="0" rIns="0" anchor="ctr" anchorCtr="0"/>
          <a:lstStyle>
            <a:lvl1pPr>
              <a:lnSpc>
                <a:spcPct val="100000"/>
              </a:lnSpc>
              <a:spcBef>
                <a:spcPts val="0"/>
              </a:spcBef>
              <a:spcAft>
                <a:spcPts val="0"/>
              </a:spcAft>
              <a:defRPr sz="1200" b="0" cap="all" spc="300">
                <a:solidFill>
                  <a:schemeClr val="tx1">
                    <a:lumMod val="65000"/>
                    <a:lumOff val="35000"/>
                  </a:schemeClr>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
        <p:nvSpPr>
          <p:cNvPr id="8" name="Content Placeholder 2">
            <a:extLst>
              <a:ext uri="{FF2B5EF4-FFF2-40B4-BE49-F238E27FC236}">
                <a16:creationId xmlns:a16="http://schemas.microsoft.com/office/drawing/2014/main" id="{01C6D5DB-A1E9-EA49-B612-8699D59BB634}"/>
              </a:ext>
            </a:extLst>
          </p:cNvPr>
          <p:cNvSpPr>
            <a:spLocks noGrp="1"/>
          </p:cNvSpPr>
          <p:nvPr>
            <p:ph idx="1" hasCustomPrompt="1"/>
          </p:nvPr>
        </p:nvSpPr>
        <p:spPr>
          <a:xfrm>
            <a:off x="404786" y="2128224"/>
            <a:ext cx="11384280" cy="3647813"/>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9" name="Text Placeholder 2">
            <a:extLst>
              <a:ext uri="{FF2B5EF4-FFF2-40B4-BE49-F238E27FC236}">
                <a16:creationId xmlns:a16="http://schemas.microsoft.com/office/drawing/2014/main" id="{73F307A0-08E5-814A-BF4F-63EEB10345FF}"/>
              </a:ext>
            </a:extLst>
          </p:cNvPr>
          <p:cNvSpPr>
            <a:spLocks noGrp="1"/>
          </p:cNvSpPr>
          <p:nvPr>
            <p:ph type="body" sz="quarter" idx="15" hasCustomPrompt="1"/>
          </p:nvPr>
        </p:nvSpPr>
        <p:spPr>
          <a:xfrm>
            <a:off x="404785" y="1711214"/>
            <a:ext cx="11384280"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Tree>
    <p:extLst>
      <p:ext uri="{BB962C8B-B14F-4D97-AF65-F5344CB8AC3E}">
        <p14:creationId xmlns:p14="http://schemas.microsoft.com/office/powerpoint/2010/main" val="22270946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2_cover 6">
    <p:bg>
      <p:bgPr>
        <a:gradFill>
          <a:gsLst>
            <a:gs pos="50000">
              <a:schemeClr val="bg2"/>
            </a:gs>
            <a:gs pos="100000">
              <a:schemeClr val="bg2">
                <a:lumMod val="50000"/>
              </a:schemeClr>
            </a:gs>
            <a:gs pos="0">
              <a:schemeClr val="bg2">
                <a:lumMod val="50000"/>
              </a:schemeClr>
            </a:gs>
          </a:gsLst>
          <a:lin ang="2700000" scaled="0"/>
        </a:gradFill>
        <a:effectLst/>
      </p:bgPr>
    </p:bg>
    <p:spTree>
      <p:nvGrpSpPr>
        <p:cNvPr id="1" name=""/>
        <p:cNvGrpSpPr/>
        <p:nvPr/>
      </p:nvGrpSpPr>
      <p:grpSpPr>
        <a:xfrm>
          <a:off x="0" y="0"/>
          <a:ext cx="0" cy="0"/>
          <a:chOff x="0" y="0"/>
          <a:chExt cx="0" cy="0"/>
        </a:xfrm>
      </p:grpSpPr>
      <p:sp>
        <p:nvSpPr>
          <p:cNvPr id="30" name="Espace réservé pour une image  14">
            <a:extLst>
              <a:ext uri="{FF2B5EF4-FFF2-40B4-BE49-F238E27FC236}">
                <a16:creationId xmlns:a16="http://schemas.microsoft.com/office/drawing/2014/main" id="{FF85E76D-8383-2A4D-A3D2-888C25D31D22}"/>
              </a:ext>
            </a:extLst>
          </p:cNvPr>
          <p:cNvSpPr>
            <a:spLocks noGrp="1"/>
          </p:cNvSpPr>
          <p:nvPr>
            <p:ph type="pic" sz="quarter" idx="15" hasCustomPrompt="1"/>
          </p:nvPr>
        </p:nvSpPr>
        <p:spPr>
          <a:xfrm>
            <a:off x="0" y="0"/>
            <a:ext cx="4043363"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Sous-titre 2">
            <a:extLst>
              <a:ext uri="{FF2B5EF4-FFF2-40B4-BE49-F238E27FC236}">
                <a16:creationId xmlns:a16="http://schemas.microsoft.com/office/drawing/2014/main" id="{E9CCE011-2916-434D-A5D2-7A96A56EDFB2}"/>
              </a:ext>
            </a:extLst>
          </p:cNvPr>
          <p:cNvSpPr>
            <a:spLocks noGrp="1"/>
          </p:cNvSpPr>
          <p:nvPr>
            <p:ph type="subTitle" idx="1" hasCustomPrompt="1"/>
          </p:nvPr>
        </p:nvSpPr>
        <p:spPr>
          <a:xfrm>
            <a:off x="4507991" y="2164461"/>
            <a:ext cx="7278275" cy="461665"/>
          </a:xfrm>
          <a:prstGeom prst="rect">
            <a:avLst/>
          </a:prstGeom>
        </p:spPr>
        <p:txBody>
          <a:bodyPr wrap="square" lIns="108000" rIns="109728">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id="{11CD5301-9586-45EF-BD7D-6FD0A6A5B078}"/>
              </a:ext>
            </a:extLst>
          </p:cNvPr>
          <p:cNvSpPr>
            <a:spLocks noGrp="1"/>
          </p:cNvSpPr>
          <p:nvPr>
            <p:ph type="dt" sz="half" idx="10"/>
          </p:nvPr>
        </p:nvSpPr>
        <p:spPr>
          <a:xfrm>
            <a:off x="4507991" y="4434840"/>
            <a:ext cx="293785" cy="215444"/>
          </a:xfrm>
          <a:prstGeom prst="rect">
            <a:avLst/>
          </a:prstGeom>
        </p:spPr>
        <p:txBody>
          <a:bodyPr wrap="none" lIns="108000" tIns="0" rIns="182880" bIns="0">
            <a:spAutoFit/>
          </a:bodyPr>
          <a:lstStyle>
            <a:lvl1pPr>
              <a:defRPr sz="1400">
                <a:solidFill>
                  <a:schemeClr val="bg1"/>
                </a:solidFill>
              </a:defRPr>
            </a:lvl1pPr>
          </a:lstStyle>
          <a:p>
            <a:endParaRPr lang="en-GB" dirty="0"/>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7991" y="530351"/>
            <a:ext cx="7278274" cy="1645920"/>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GB" dirty="0"/>
              <a:t>TITLE OF </a:t>
            </a:r>
            <a:br>
              <a:rPr lang="en-GB" dirty="0"/>
            </a:br>
            <a:r>
              <a:rPr lang="en-GB" dirty="0"/>
              <a:t>THE SLIDE</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7991" y="4023360"/>
            <a:ext cx="2487168" cy="402336"/>
          </a:xfrm>
          <a:prstGeom prst="rect">
            <a:avLst/>
          </a:prstGeom>
        </p:spPr>
        <p:txBody>
          <a:bodyPr wrap="none" lIns="10800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55" name="Group 54">
            <a:extLst>
              <a:ext uri="{FF2B5EF4-FFF2-40B4-BE49-F238E27FC236}">
                <a16:creationId xmlns:a16="http://schemas.microsoft.com/office/drawing/2014/main" id="{598ED542-075D-F94D-BC48-4558C4D690DB}"/>
              </a:ext>
            </a:extLst>
          </p:cNvPr>
          <p:cNvGrpSpPr>
            <a:grpSpLocks noChangeAspect="1"/>
          </p:cNvGrpSpPr>
          <p:nvPr userDrawn="1"/>
        </p:nvGrpSpPr>
        <p:grpSpPr>
          <a:xfrm>
            <a:off x="10623167" y="5407578"/>
            <a:ext cx="909437" cy="829710"/>
            <a:chOff x="11309880" y="6178130"/>
            <a:chExt cx="490427" cy="447433"/>
          </a:xfrm>
        </p:grpSpPr>
        <p:sp>
          <p:nvSpPr>
            <p:cNvPr id="56" name="Freeform: Shape 6">
              <a:extLst>
                <a:ext uri="{FF2B5EF4-FFF2-40B4-BE49-F238E27FC236}">
                  <a16:creationId xmlns:a16="http://schemas.microsoft.com/office/drawing/2014/main" id="{C6EB565E-1D6F-394C-B184-77578C986A90}"/>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a:p>
          </p:txBody>
        </p:sp>
        <p:sp>
          <p:nvSpPr>
            <p:cNvPr id="57" name="Freeform: Shape 8">
              <a:extLst>
                <a:ext uri="{FF2B5EF4-FFF2-40B4-BE49-F238E27FC236}">
                  <a16:creationId xmlns:a16="http://schemas.microsoft.com/office/drawing/2014/main" id="{34668AF0-94B9-1A41-9212-258400943C7F}"/>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a:p>
          </p:txBody>
        </p:sp>
        <p:sp>
          <p:nvSpPr>
            <p:cNvPr id="58" name="Freeform: Shape 11">
              <a:extLst>
                <a:ext uri="{FF2B5EF4-FFF2-40B4-BE49-F238E27FC236}">
                  <a16:creationId xmlns:a16="http://schemas.microsoft.com/office/drawing/2014/main" id="{CA272150-1C68-FF44-BBE4-6872DD28A790}"/>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a:p>
          </p:txBody>
        </p:sp>
        <p:sp>
          <p:nvSpPr>
            <p:cNvPr id="59" name="Freeform: Shape 12">
              <a:extLst>
                <a:ext uri="{FF2B5EF4-FFF2-40B4-BE49-F238E27FC236}">
                  <a16:creationId xmlns:a16="http://schemas.microsoft.com/office/drawing/2014/main" id="{15737030-AED0-514F-B21E-D3D6901750CA}"/>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a:p>
          </p:txBody>
        </p:sp>
        <p:sp>
          <p:nvSpPr>
            <p:cNvPr id="60" name="Freeform: Shape 13">
              <a:extLst>
                <a:ext uri="{FF2B5EF4-FFF2-40B4-BE49-F238E27FC236}">
                  <a16:creationId xmlns:a16="http://schemas.microsoft.com/office/drawing/2014/main" id="{1AEDE1B0-388C-2041-A787-8D2A2504E709}"/>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a:p>
          </p:txBody>
        </p:sp>
        <p:sp>
          <p:nvSpPr>
            <p:cNvPr id="61" name="Freeform: Shape 14">
              <a:extLst>
                <a:ext uri="{FF2B5EF4-FFF2-40B4-BE49-F238E27FC236}">
                  <a16:creationId xmlns:a16="http://schemas.microsoft.com/office/drawing/2014/main" id="{FA3C4AD9-7CB1-714A-802A-B8C73C688902}"/>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a:p>
          </p:txBody>
        </p:sp>
        <p:sp>
          <p:nvSpPr>
            <p:cNvPr id="62" name="Freeform: Shape 15">
              <a:extLst>
                <a:ext uri="{FF2B5EF4-FFF2-40B4-BE49-F238E27FC236}">
                  <a16:creationId xmlns:a16="http://schemas.microsoft.com/office/drawing/2014/main" id="{E8F79D5D-0C3F-1342-89BF-FB29617BF0BD}"/>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a:p>
          </p:txBody>
        </p:sp>
        <p:sp>
          <p:nvSpPr>
            <p:cNvPr id="63" name="Freeform: Shape 16">
              <a:extLst>
                <a:ext uri="{FF2B5EF4-FFF2-40B4-BE49-F238E27FC236}">
                  <a16:creationId xmlns:a16="http://schemas.microsoft.com/office/drawing/2014/main" id="{058DAA0C-B2DB-5E4E-A131-F377903801FC}"/>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a:p>
          </p:txBody>
        </p:sp>
        <p:sp>
          <p:nvSpPr>
            <p:cNvPr id="64" name="Freeform: Shape 17">
              <a:extLst>
                <a:ext uri="{FF2B5EF4-FFF2-40B4-BE49-F238E27FC236}">
                  <a16:creationId xmlns:a16="http://schemas.microsoft.com/office/drawing/2014/main" id="{5B101B4A-8FF7-6047-834A-F36B80423EC3}"/>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a:p>
          </p:txBody>
        </p:sp>
        <p:sp>
          <p:nvSpPr>
            <p:cNvPr id="65" name="Freeform: Shape 18">
              <a:extLst>
                <a:ext uri="{FF2B5EF4-FFF2-40B4-BE49-F238E27FC236}">
                  <a16:creationId xmlns:a16="http://schemas.microsoft.com/office/drawing/2014/main" id="{315BBFBC-3DF5-9444-A1C2-6DD9889141B8}"/>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a:p>
          </p:txBody>
        </p:sp>
        <p:sp>
          <p:nvSpPr>
            <p:cNvPr id="66" name="Freeform: Shape 19">
              <a:extLst>
                <a:ext uri="{FF2B5EF4-FFF2-40B4-BE49-F238E27FC236}">
                  <a16:creationId xmlns:a16="http://schemas.microsoft.com/office/drawing/2014/main" id="{92728446-A595-0648-B48F-C231E6355376}"/>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a:p>
          </p:txBody>
        </p:sp>
        <p:sp>
          <p:nvSpPr>
            <p:cNvPr id="67" name="Freeform: Shape 20">
              <a:extLst>
                <a:ext uri="{FF2B5EF4-FFF2-40B4-BE49-F238E27FC236}">
                  <a16:creationId xmlns:a16="http://schemas.microsoft.com/office/drawing/2014/main" id="{685127AB-068A-3B4C-9DBA-A3C89B473386}"/>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a:p>
          </p:txBody>
        </p:sp>
        <p:sp>
          <p:nvSpPr>
            <p:cNvPr id="68" name="Freeform: Shape 21">
              <a:extLst>
                <a:ext uri="{FF2B5EF4-FFF2-40B4-BE49-F238E27FC236}">
                  <a16:creationId xmlns:a16="http://schemas.microsoft.com/office/drawing/2014/main" id="{7268D036-AAD4-BE46-BFE8-586A372188F6}"/>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a:p>
          </p:txBody>
        </p:sp>
        <p:sp>
          <p:nvSpPr>
            <p:cNvPr id="69" name="Freeform: Shape 22">
              <a:extLst>
                <a:ext uri="{FF2B5EF4-FFF2-40B4-BE49-F238E27FC236}">
                  <a16:creationId xmlns:a16="http://schemas.microsoft.com/office/drawing/2014/main" id="{18BB9A7A-AB20-6441-904E-461F6A82DEB2}"/>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a:p>
          </p:txBody>
        </p:sp>
        <p:sp>
          <p:nvSpPr>
            <p:cNvPr id="70" name="Freeform: Shape 23">
              <a:extLst>
                <a:ext uri="{FF2B5EF4-FFF2-40B4-BE49-F238E27FC236}">
                  <a16:creationId xmlns:a16="http://schemas.microsoft.com/office/drawing/2014/main" id="{B9E63B6B-D264-0A43-8880-4329C51CC9CF}"/>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a:p>
          </p:txBody>
        </p:sp>
      </p:grpSp>
      <p:sp>
        <p:nvSpPr>
          <p:cNvPr id="71" name="Footer Placeholder 5">
            <a:extLst>
              <a:ext uri="{FF2B5EF4-FFF2-40B4-BE49-F238E27FC236}">
                <a16:creationId xmlns:a16="http://schemas.microsoft.com/office/drawing/2014/main" id="{2E62E41C-12B2-CC41-BF53-C029F7F4147C}"/>
              </a:ext>
            </a:extLst>
          </p:cNvPr>
          <p:cNvSpPr txBox="1">
            <a:spLocks/>
          </p:cNvSpPr>
          <p:nvPr userDrawn="1"/>
        </p:nvSpPr>
        <p:spPr>
          <a:xfrm>
            <a:off x="4507991" y="5806402"/>
            <a:ext cx="2973334" cy="424732"/>
          </a:xfrm>
          <a:prstGeom prst="rect">
            <a:avLst/>
          </a:prstGeom>
        </p:spPr>
        <p:txBody>
          <a:bodyPr lIns="109728" tIns="0" rIns="0" bIns="0" anchor="b"/>
          <a:lstStyle>
            <a:defPPr>
              <a:defRPr lang="en-US"/>
            </a:defPPr>
            <a:lvl1pPr marL="0" algn="l" defTabSz="1199357" rtl="0" eaLnBrk="1" latinLnBrk="0" hangingPunct="1">
              <a:defRPr sz="2400" kern="1200">
                <a:solidFill>
                  <a:schemeClr val="tx1"/>
                </a:solidFill>
                <a:latin typeface="+mn-lt"/>
                <a:ea typeface="+mn-ea"/>
                <a:cs typeface="+mn-cs"/>
              </a:defRPr>
            </a:lvl1pPr>
            <a:lvl2pPr marL="599678" algn="l" defTabSz="1199357" rtl="0" eaLnBrk="1" latinLnBrk="0" hangingPunct="1">
              <a:defRPr sz="2400" kern="1200">
                <a:solidFill>
                  <a:schemeClr val="tx1"/>
                </a:solidFill>
                <a:latin typeface="+mn-lt"/>
                <a:ea typeface="+mn-ea"/>
                <a:cs typeface="+mn-cs"/>
              </a:defRPr>
            </a:lvl2pPr>
            <a:lvl3pPr marL="1199357" algn="l" defTabSz="1199357" rtl="0" eaLnBrk="1" latinLnBrk="0" hangingPunct="1">
              <a:defRPr sz="2400" kern="1200">
                <a:solidFill>
                  <a:schemeClr val="tx1"/>
                </a:solidFill>
                <a:latin typeface="+mn-lt"/>
                <a:ea typeface="+mn-ea"/>
                <a:cs typeface="+mn-cs"/>
              </a:defRPr>
            </a:lvl3pPr>
            <a:lvl4pPr marL="1799034" algn="l" defTabSz="1199357" rtl="0" eaLnBrk="1" latinLnBrk="0" hangingPunct="1">
              <a:defRPr sz="2400" kern="1200">
                <a:solidFill>
                  <a:schemeClr val="tx1"/>
                </a:solidFill>
                <a:latin typeface="+mn-lt"/>
                <a:ea typeface="+mn-ea"/>
                <a:cs typeface="+mn-cs"/>
              </a:defRPr>
            </a:lvl4pPr>
            <a:lvl5pPr marL="2398712" algn="l" defTabSz="1199357" rtl="0" eaLnBrk="1" latinLnBrk="0" hangingPunct="1">
              <a:defRPr sz="2400" kern="1200">
                <a:solidFill>
                  <a:schemeClr val="tx1"/>
                </a:solidFill>
                <a:latin typeface="+mn-lt"/>
                <a:ea typeface="+mn-ea"/>
                <a:cs typeface="+mn-cs"/>
              </a:defRPr>
            </a:lvl5pPr>
            <a:lvl6pPr marL="2998391" algn="l" defTabSz="1199357" rtl="0" eaLnBrk="1" latinLnBrk="0" hangingPunct="1">
              <a:defRPr sz="2400" kern="1200">
                <a:solidFill>
                  <a:schemeClr val="tx1"/>
                </a:solidFill>
                <a:latin typeface="+mn-lt"/>
                <a:ea typeface="+mn-ea"/>
                <a:cs typeface="+mn-cs"/>
              </a:defRPr>
            </a:lvl6pPr>
            <a:lvl7pPr marL="3598069" algn="l" defTabSz="1199357" rtl="0" eaLnBrk="1" latinLnBrk="0" hangingPunct="1">
              <a:defRPr sz="2400" kern="1200">
                <a:solidFill>
                  <a:schemeClr val="tx1"/>
                </a:solidFill>
                <a:latin typeface="+mn-lt"/>
                <a:ea typeface="+mn-ea"/>
                <a:cs typeface="+mn-cs"/>
              </a:defRPr>
            </a:lvl7pPr>
            <a:lvl8pPr marL="4197748" algn="l" defTabSz="1199357" rtl="0" eaLnBrk="1" latinLnBrk="0" hangingPunct="1">
              <a:defRPr sz="2400" kern="1200">
                <a:solidFill>
                  <a:schemeClr val="tx1"/>
                </a:solidFill>
                <a:latin typeface="+mn-lt"/>
                <a:ea typeface="+mn-ea"/>
                <a:cs typeface="+mn-cs"/>
              </a:defRPr>
            </a:lvl8pPr>
            <a:lvl9pPr marL="4797426" algn="l" defTabSz="1199357" rtl="0" eaLnBrk="1" latinLnBrk="0" hangingPunct="1">
              <a:defRPr sz="2400" kern="1200">
                <a:solidFill>
                  <a:schemeClr val="tx1"/>
                </a:solidFill>
                <a:latin typeface="+mn-lt"/>
                <a:ea typeface="+mn-ea"/>
                <a:cs typeface="+mn-cs"/>
              </a:defRPr>
            </a:lvl9pPr>
          </a:lstStyle>
          <a:p>
            <a:pPr algn="l"/>
            <a:r>
              <a:rPr lang="en-US" sz="800" dirty="0">
                <a:solidFill>
                  <a:schemeClr val="bg1"/>
                </a:solidFill>
                <a:latin typeface="+mn-lt"/>
                <a:cs typeface="Arial" panose="020B0604020202020204" pitchFamily="34" charset="0"/>
              </a:rPr>
              <a:t>© 2020 Ipsos. All rights reserved. Contains Ipsos' Confidential and Proprietary information and may not be disclosed or reproduced without the prior written consent of Ipsos.</a:t>
            </a:r>
          </a:p>
        </p:txBody>
      </p:sp>
      <p:sp>
        <p:nvSpPr>
          <p:cNvPr id="72" name="Picture Placeholder 3">
            <a:extLst>
              <a:ext uri="{FF2B5EF4-FFF2-40B4-BE49-F238E27FC236}">
                <a16:creationId xmlns:a16="http://schemas.microsoft.com/office/drawing/2014/main" id="{E6D63CC6-5E0D-3243-A6CB-4A3602F29157}"/>
              </a:ext>
            </a:extLst>
          </p:cNvPr>
          <p:cNvSpPr>
            <a:spLocks noGrp="1"/>
          </p:cNvSpPr>
          <p:nvPr>
            <p:ph type="pic" sz="quarter" idx="14" hasCustomPrompt="1"/>
          </p:nvPr>
        </p:nvSpPr>
        <p:spPr>
          <a:xfrm>
            <a:off x="9098280" y="5410198"/>
            <a:ext cx="1285875" cy="832104"/>
          </a:xfrm>
          <a:prstGeom prst="rect">
            <a:avLst/>
          </a:prstGeom>
          <a:solidFill>
            <a:schemeClr val="bg1">
              <a:alpha val="10000"/>
            </a:schemeClr>
          </a:solidFill>
        </p:spPr>
        <p:txBody>
          <a:bodyPr tIns="45720" bIns="0"/>
          <a:lstStyle>
            <a:lvl1pPr marL="4763" indent="-4763" algn="l">
              <a:tabLst/>
              <a:defRPr>
                <a:solidFill>
                  <a:schemeClr val="bg1">
                    <a:lumMod val="85000"/>
                  </a:schemeClr>
                </a:solidFill>
              </a:defRPr>
            </a:lvl1pPr>
          </a:lstStyle>
          <a:p>
            <a:r>
              <a:rPr lang="en-US" dirty="0"/>
              <a:t>Client Logo</a:t>
            </a:r>
          </a:p>
        </p:txBody>
      </p:sp>
    </p:spTree>
    <p:extLst>
      <p:ext uri="{BB962C8B-B14F-4D97-AF65-F5344CB8AC3E}">
        <p14:creationId xmlns:p14="http://schemas.microsoft.com/office/powerpoint/2010/main" val="3853998107"/>
      </p:ext>
    </p:extLst>
  </p:cSld>
  <p:clrMapOvr>
    <a:masterClrMapping/>
  </p:clrMapOvr>
  <p:extLst>
    <p:ext uri="{DCECCB84-F9BA-43D5-87BE-67443E8EF086}">
      <p15:sldGuideLst xmlns:p15="http://schemas.microsoft.com/office/powerpoint/2012/main">
        <p15:guide id="3" orient="horz" pos="336">
          <p15:clr>
            <a:srgbClr val="F26B43"/>
          </p15:clr>
        </p15:guide>
        <p15:guide id="4" orient="horz" pos="1896">
          <p15:clr>
            <a:srgbClr val="F26B43"/>
          </p15:clr>
        </p15:guide>
        <p15:guide id="5" orient="horz" pos="3408">
          <p15:clr>
            <a:srgbClr val="F26B43"/>
          </p15:clr>
        </p15:guide>
        <p15:guide id="6" orient="horz" pos="3929">
          <p15:clr>
            <a:srgbClr val="F26B43"/>
          </p15:clr>
        </p15:guide>
        <p15:guide id="7" orient="horz" pos="2736">
          <p15:clr>
            <a:srgbClr val="F26B43"/>
          </p15:clr>
        </p15:guide>
        <p15:guide id="9" pos="5133">
          <p15:clr>
            <a:srgbClr val="F26B43"/>
          </p15:clr>
        </p15:guide>
        <p15:guide id="12" pos="7680">
          <p15:clr>
            <a:srgbClr val="F26B43"/>
          </p15:clr>
        </p15:guide>
        <p15:guide id="16" pos="2547">
          <p15:clr>
            <a:srgbClr val="F26B43"/>
          </p15:clr>
        </p15:guide>
        <p15:guide id="17" pos="288">
          <p15:clr>
            <a:srgbClr val="F26B43"/>
          </p15:clr>
        </p15:guide>
        <p15:guide id="18" pos="2842">
          <p15:clr>
            <a:srgbClr val="F26B43"/>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cover 2">
    <p:bg>
      <p:bgPr>
        <a:solidFill>
          <a:schemeClr val="bg1"/>
        </a:solidFill>
        <a:effectLst/>
      </p:bgPr>
    </p:bg>
    <p:spTree>
      <p:nvGrpSpPr>
        <p:cNvPr id="1" name=""/>
        <p:cNvGrpSpPr/>
        <p:nvPr/>
      </p:nvGrpSpPr>
      <p:grpSpPr>
        <a:xfrm>
          <a:off x="0" y="0"/>
          <a:ext cx="0" cy="0"/>
          <a:chOff x="0" y="0"/>
          <a:chExt cx="0" cy="0"/>
        </a:xfrm>
      </p:grpSpPr>
      <p:sp>
        <p:nvSpPr>
          <p:cNvPr id="28" name="Espace réservé pour une image  14">
            <a:extLst>
              <a:ext uri="{FF2B5EF4-FFF2-40B4-BE49-F238E27FC236}">
                <a16:creationId xmlns:a16="http://schemas.microsoft.com/office/drawing/2014/main" id="{4B1134C8-A8CF-014B-9682-67DFE73B0F45}"/>
              </a:ext>
            </a:extLst>
          </p:cNvPr>
          <p:cNvSpPr>
            <a:spLocks noGrp="1"/>
          </p:cNvSpPr>
          <p:nvPr>
            <p:ph type="pic" sz="quarter" idx="15"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5" name="Objet 4" hidden="1">
            <a:extLst>
              <a:ext uri="{FF2B5EF4-FFF2-40B4-BE49-F238E27FC236}">
                <a16:creationId xmlns:a16="http://schemas.microsoft.com/office/drawing/2014/main" id="{E03E893C-6741-453F-AB83-3BF7E47452D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E03E893C-6741-453F-AB83-3BF7E47452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07D74-F512-4FC3-A30B-919D76C6342E}"/>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7200" y="5012367"/>
            <a:ext cx="2486308" cy="215444"/>
          </a:xfrm>
          <a:prstGeom prst="rect">
            <a:avLst/>
          </a:prstGeom>
        </p:spPr>
        <p:txBody>
          <a:bodyPr wrap="square" lIns="108000" tIns="0" rIns="180000" bIns="0">
            <a:spAutoFit/>
          </a:bodyPr>
          <a:lstStyle>
            <a:lvl1pPr>
              <a:defRPr sz="1400">
                <a:solidFill>
                  <a:schemeClr val="bg1"/>
                </a:solidFill>
              </a:defRPr>
            </a:lvl1pPr>
          </a:lstStyle>
          <a:p>
            <a:endParaRPr lang="en-GB" dirty="0"/>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7200" y="4601683"/>
            <a:ext cx="2486309" cy="400110"/>
          </a:xfrm>
          <a:prstGeom prst="rect">
            <a:avLst/>
          </a:prstGeom>
        </p:spPr>
        <p:txBody>
          <a:bodyPr wrap="none" lIns="10800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57" name="Group 56">
            <a:extLst>
              <a:ext uri="{FF2B5EF4-FFF2-40B4-BE49-F238E27FC236}">
                <a16:creationId xmlns:a16="http://schemas.microsoft.com/office/drawing/2014/main" id="{D905CC07-2516-8649-8B85-14F034444FC8}"/>
              </a:ext>
            </a:extLst>
          </p:cNvPr>
          <p:cNvGrpSpPr>
            <a:grpSpLocks noChangeAspect="1"/>
          </p:cNvGrpSpPr>
          <p:nvPr userDrawn="1"/>
        </p:nvGrpSpPr>
        <p:grpSpPr>
          <a:xfrm>
            <a:off x="10623167" y="5407578"/>
            <a:ext cx="909437" cy="829710"/>
            <a:chOff x="11309880" y="6178130"/>
            <a:chExt cx="490427" cy="447433"/>
          </a:xfrm>
        </p:grpSpPr>
        <p:sp>
          <p:nvSpPr>
            <p:cNvPr id="58" name="Freeform: Shape 6">
              <a:extLst>
                <a:ext uri="{FF2B5EF4-FFF2-40B4-BE49-F238E27FC236}">
                  <a16:creationId xmlns:a16="http://schemas.microsoft.com/office/drawing/2014/main" id="{A2F8E5A7-8176-924B-8A81-0701F185C84D}"/>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endParaRPr lang="en-US"/>
            </a:p>
          </p:txBody>
        </p:sp>
        <p:sp>
          <p:nvSpPr>
            <p:cNvPr id="59" name="Freeform: Shape 8">
              <a:extLst>
                <a:ext uri="{FF2B5EF4-FFF2-40B4-BE49-F238E27FC236}">
                  <a16:creationId xmlns:a16="http://schemas.microsoft.com/office/drawing/2014/main" id="{A0CAC177-EC76-964F-BFD7-A87F2E46C5FF}"/>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endParaRPr lang="en-US"/>
            </a:p>
          </p:txBody>
        </p:sp>
        <p:sp>
          <p:nvSpPr>
            <p:cNvPr id="60" name="Freeform: Shape 11">
              <a:extLst>
                <a:ext uri="{FF2B5EF4-FFF2-40B4-BE49-F238E27FC236}">
                  <a16:creationId xmlns:a16="http://schemas.microsoft.com/office/drawing/2014/main" id="{70A4CD60-259E-324A-B6C8-A0E9EE6C83DC}"/>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endParaRPr lang="en-US"/>
            </a:p>
          </p:txBody>
        </p:sp>
        <p:sp>
          <p:nvSpPr>
            <p:cNvPr id="61" name="Freeform: Shape 12">
              <a:extLst>
                <a:ext uri="{FF2B5EF4-FFF2-40B4-BE49-F238E27FC236}">
                  <a16:creationId xmlns:a16="http://schemas.microsoft.com/office/drawing/2014/main" id="{E796B24C-E920-7146-ABA3-43F169DF0965}"/>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endParaRPr lang="en-US"/>
            </a:p>
          </p:txBody>
        </p:sp>
        <p:sp>
          <p:nvSpPr>
            <p:cNvPr id="62" name="Freeform: Shape 13">
              <a:extLst>
                <a:ext uri="{FF2B5EF4-FFF2-40B4-BE49-F238E27FC236}">
                  <a16:creationId xmlns:a16="http://schemas.microsoft.com/office/drawing/2014/main" id="{2251A4F9-AD32-584A-BEB8-6E19BB85E642}"/>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endParaRPr lang="en-US"/>
            </a:p>
          </p:txBody>
        </p:sp>
        <p:sp>
          <p:nvSpPr>
            <p:cNvPr id="63" name="Freeform: Shape 14">
              <a:extLst>
                <a:ext uri="{FF2B5EF4-FFF2-40B4-BE49-F238E27FC236}">
                  <a16:creationId xmlns:a16="http://schemas.microsoft.com/office/drawing/2014/main" id="{8DE26331-5D0A-6E43-B240-8D5C95C3D506}"/>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endParaRPr lang="en-US"/>
            </a:p>
          </p:txBody>
        </p:sp>
        <p:sp>
          <p:nvSpPr>
            <p:cNvPr id="64" name="Freeform: Shape 15">
              <a:extLst>
                <a:ext uri="{FF2B5EF4-FFF2-40B4-BE49-F238E27FC236}">
                  <a16:creationId xmlns:a16="http://schemas.microsoft.com/office/drawing/2014/main" id="{648B4153-E3CD-EB48-A60B-1B365AFF40FA}"/>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endParaRPr lang="en-US"/>
            </a:p>
          </p:txBody>
        </p:sp>
        <p:sp>
          <p:nvSpPr>
            <p:cNvPr id="65" name="Freeform: Shape 16">
              <a:extLst>
                <a:ext uri="{FF2B5EF4-FFF2-40B4-BE49-F238E27FC236}">
                  <a16:creationId xmlns:a16="http://schemas.microsoft.com/office/drawing/2014/main" id="{4AD0B0F6-BA5A-B247-9D85-CACCF85EEB1E}"/>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endParaRPr lang="en-US"/>
            </a:p>
          </p:txBody>
        </p:sp>
        <p:sp>
          <p:nvSpPr>
            <p:cNvPr id="66" name="Freeform: Shape 17">
              <a:extLst>
                <a:ext uri="{FF2B5EF4-FFF2-40B4-BE49-F238E27FC236}">
                  <a16:creationId xmlns:a16="http://schemas.microsoft.com/office/drawing/2014/main" id="{FE5B05A8-50A6-D14D-9E37-1945DA825B12}"/>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endParaRPr lang="en-US"/>
            </a:p>
          </p:txBody>
        </p:sp>
        <p:sp>
          <p:nvSpPr>
            <p:cNvPr id="67" name="Freeform: Shape 18">
              <a:extLst>
                <a:ext uri="{FF2B5EF4-FFF2-40B4-BE49-F238E27FC236}">
                  <a16:creationId xmlns:a16="http://schemas.microsoft.com/office/drawing/2014/main" id="{C764B296-35D4-EE4F-9A6D-A35BA8EEA838}"/>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endParaRPr lang="en-US"/>
            </a:p>
          </p:txBody>
        </p:sp>
        <p:sp>
          <p:nvSpPr>
            <p:cNvPr id="68" name="Freeform: Shape 19">
              <a:extLst>
                <a:ext uri="{FF2B5EF4-FFF2-40B4-BE49-F238E27FC236}">
                  <a16:creationId xmlns:a16="http://schemas.microsoft.com/office/drawing/2014/main" id="{7AE851BA-ECC6-404E-932C-2685A854DA7B}"/>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endParaRPr lang="en-US"/>
            </a:p>
          </p:txBody>
        </p:sp>
        <p:sp>
          <p:nvSpPr>
            <p:cNvPr id="69" name="Freeform: Shape 20">
              <a:extLst>
                <a:ext uri="{FF2B5EF4-FFF2-40B4-BE49-F238E27FC236}">
                  <a16:creationId xmlns:a16="http://schemas.microsoft.com/office/drawing/2014/main" id="{6A949E72-7870-5044-A2BB-A09D27FC7F03}"/>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endParaRPr lang="en-US"/>
            </a:p>
          </p:txBody>
        </p:sp>
        <p:sp>
          <p:nvSpPr>
            <p:cNvPr id="70" name="Freeform: Shape 21">
              <a:extLst>
                <a:ext uri="{FF2B5EF4-FFF2-40B4-BE49-F238E27FC236}">
                  <a16:creationId xmlns:a16="http://schemas.microsoft.com/office/drawing/2014/main" id="{C597BB55-2F59-FF44-837A-8312317E43DC}"/>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endParaRPr lang="en-US"/>
            </a:p>
          </p:txBody>
        </p:sp>
        <p:sp>
          <p:nvSpPr>
            <p:cNvPr id="71" name="Freeform: Shape 22">
              <a:extLst>
                <a:ext uri="{FF2B5EF4-FFF2-40B4-BE49-F238E27FC236}">
                  <a16:creationId xmlns:a16="http://schemas.microsoft.com/office/drawing/2014/main" id="{64FBEE84-5AD5-7245-9FB7-641A6210D5FB}"/>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endParaRPr lang="en-US"/>
            </a:p>
          </p:txBody>
        </p:sp>
        <p:sp>
          <p:nvSpPr>
            <p:cNvPr id="72" name="Freeform: Shape 23">
              <a:extLst>
                <a:ext uri="{FF2B5EF4-FFF2-40B4-BE49-F238E27FC236}">
                  <a16:creationId xmlns:a16="http://schemas.microsoft.com/office/drawing/2014/main" id="{B2FB2B0E-150A-444C-A7C7-CDC222A68114}"/>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endParaRPr lang="en-US"/>
            </a:p>
          </p:txBody>
        </p:sp>
      </p:grpSp>
      <p:sp>
        <p:nvSpPr>
          <p:cNvPr id="74" name="Picture Placeholder 3">
            <a:extLst>
              <a:ext uri="{FF2B5EF4-FFF2-40B4-BE49-F238E27FC236}">
                <a16:creationId xmlns:a16="http://schemas.microsoft.com/office/drawing/2014/main" id="{56F2438D-F6D4-2A43-B805-614C646B7939}"/>
              </a:ext>
            </a:extLst>
          </p:cNvPr>
          <p:cNvSpPr>
            <a:spLocks noGrp="1"/>
          </p:cNvSpPr>
          <p:nvPr>
            <p:ph type="pic" sz="quarter" idx="14" hasCustomPrompt="1"/>
          </p:nvPr>
        </p:nvSpPr>
        <p:spPr>
          <a:xfrm>
            <a:off x="9098280" y="5410198"/>
            <a:ext cx="1285875" cy="832104"/>
          </a:xfrm>
          <a:prstGeom prst="rect">
            <a:avLst/>
          </a:prstGeom>
          <a:solidFill>
            <a:schemeClr val="bg1">
              <a:alpha val="10000"/>
            </a:schemeClr>
          </a:solidFill>
        </p:spPr>
        <p:txBody>
          <a:bodyPr tIns="45720" bIns="0"/>
          <a:lstStyle>
            <a:lvl1pPr marL="4763" indent="-4763" algn="l">
              <a:tabLst/>
              <a:defRPr>
                <a:solidFill>
                  <a:schemeClr val="tx1">
                    <a:lumMod val="65000"/>
                    <a:lumOff val="35000"/>
                  </a:schemeClr>
                </a:solidFill>
              </a:defRPr>
            </a:lvl1pPr>
          </a:lstStyle>
          <a:p>
            <a:r>
              <a:rPr lang="en-US" dirty="0"/>
              <a:t>Client Logo</a:t>
            </a:r>
          </a:p>
        </p:txBody>
      </p:sp>
      <p:sp>
        <p:nvSpPr>
          <p:cNvPr id="32" name="Text Placeholder 9">
            <a:extLst>
              <a:ext uri="{FF2B5EF4-FFF2-40B4-BE49-F238E27FC236}">
                <a16:creationId xmlns:a16="http://schemas.microsoft.com/office/drawing/2014/main" id="{BBC1A8B9-F559-064E-86C6-1CA35E265F5F}"/>
              </a:ext>
            </a:extLst>
          </p:cNvPr>
          <p:cNvSpPr>
            <a:spLocks noGrp="1"/>
          </p:cNvSpPr>
          <p:nvPr>
            <p:ph type="body" sz="quarter" idx="65" hasCustomPrompt="1"/>
          </p:nvPr>
        </p:nvSpPr>
        <p:spPr>
          <a:xfrm>
            <a:off x="452215" y="3694149"/>
            <a:ext cx="4164923" cy="461665"/>
          </a:xfrm>
          <a:prstGeom prst="rect">
            <a:avLst/>
          </a:prstGeom>
          <a:solidFill>
            <a:schemeClr val="bg2"/>
          </a:solidFill>
        </p:spPr>
        <p:txBody>
          <a:bodyPr wrap="none" lIns="109728" rIns="109728" anchor="ctr" anchorCtr="0">
            <a:spAutoFit/>
          </a:bodyPr>
          <a:lstStyle>
            <a:lvl1pPr marL="0" marR="0" indent="-82296"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Subtitle of the presentation</a:t>
            </a:r>
            <a:endParaRPr lang="en-GB" dirty="0"/>
          </a:p>
        </p:txBody>
      </p:sp>
      <p:sp>
        <p:nvSpPr>
          <p:cNvPr id="33" name="Text Placeholder 10">
            <a:extLst>
              <a:ext uri="{FF2B5EF4-FFF2-40B4-BE49-F238E27FC236}">
                <a16:creationId xmlns:a16="http://schemas.microsoft.com/office/drawing/2014/main" id="{9FE846F9-1D54-8943-813C-4D868F0234F8}"/>
              </a:ext>
            </a:extLst>
          </p:cNvPr>
          <p:cNvSpPr>
            <a:spLocks noGrp="1"/>
          </p:cNvSpPr>
          <p:nvPr>
            <p:ph type="body" sz="quarter" idx="62" hasCustomPrompt="1"/>
          </p:nvPr>
        </p:nvSpPr>
        <p:spPr>
          <a:xfrm>
            <a:off x="452215" y="746635"/>
            <a:ext cx="4076757" cy="1107996"/>
          </a:xfrm>
          <a:prstGeom prst="rect">
            <a:avLst/>
          </a:prstGeom>
          <a:solidFill>
            <a:schemeClr val="bg1"/>
          </a:solidFill>
        </p:spPr>
        <p:txBody>
          <a:bodyPr wrap="none" lIns="73152" tIns="91440" rIns="73152" bIns="91440" anchor="ctr" anchorCtr="0">
            <a:spAutoFit/>
          </a:bodyPr>
          <a:lstStyle>
            <a:lvl1pPr marL="0" indent="0" algn="l">
              <a:lnSpc>
                <a:spcPct val="100000"/>
              </a:lnSpc>
              <a:spcBef>
                <a:spcPts val="0"/>
              </a:spcBef>
              <a:spcAft>
                <a:spcPts val="0"/>
              </a:spcAft>
              <a:buNone/>
              <a:defRPr sz="6000" b="0" cap="all" spc="0">
                <a:gradFill>
                  <a:gsLst>
                    <a:gs pos="99000">
                      <a:schemeClr val="tx2"/>
                    </a:gs>
                    <a:gs pos="0">
                      <a:schemeClr val="bg2"/>
                    </a:gs>
                  </a:gsLst>
                  <a:lin ang="2700000" scaled="0"/>
                </a:gra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TITLE OF</a:t>
            </a:r>
          </a:p>
        </p:txBody>
      </p:sp>
      <p:sp>
        <p:nvSpPr>
          <p:cNvPr id="34" name="Text Placeholder 10">
            <a:extLst>
              <a:ext uri="{FF2B5EF4-FFF2-40B4-BE49-F238E27FC236}">
                <a16:creationId xmlns:a16="http://schemas.microsoft.com/office/drawing/2014/main" id="{7639AF42-6FEC-EE44-8AA7-3FAED1E7DFA3}"/>
              </a:ext>
            </a:extLst>
          </p:cNvPr>
          <p:cNvSpPr>
            <a:spLocks noGrp="1"/>
          </p:cNvSpPr>
          <p:nvPr>
            <p:ph type="body" sz="quarter" idx="66" hasCustomPrompt="1"/>
          </p:nvPr>
        </p:nvSpPr>
        <p:spPr>
          <a:xfrm>
            <a:off x="452215" y="2220392"/>
            <a:ext cx="4717958" cy="1107996"/>
          </a:xfrm>
          <a:prstGeom prst="rect">
            <a:avLst/>
          </a:prstGeom>
          <a:solidFill>
            <a:schemeClr val="bg1"/>
          </a:solidFill>
        </p:spPr>
        <p:txBody>
          <a:bodyPr wrap="none" lIns="73152" tIns="91440" rIns="73152" bIns="91440" anchor="ctr" anchorCtr="0">
            <a:spAutoFit/>
          </a:bodyPr>
          <a:lstStyle>
            <a:lvl1pPr marL="0" indent="0" algn="l">
              <a:lnSpc>
                <a:spcPct val="100000"/>
              </a:lnSpc>
              <a:spcBef>
                <a:spcPts val="0"/>
              </a:spcBef>
              <a:spcAft>
                <a:spcPts val="0"/>
              </a:spcAft>
              <a:buNone/>
              <a:defRPr sz="6000" b="0" cap="all" spc="0">
                <a:gradFill>
                  <a:gsLst>
                    <a:gs pos="99000">
                      <a:schemeClr val="tx2"/>
                    </a:gs>
                    <a:gs pos="0">
                      <a:schemeClr val="bg2"/>
                    </a:gs>
                  </a:gsLst>
                  <a:lin ang="2700000" scaled="0"/>
                </a:gra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The Slide</a:t>
            </a:r>
          </a:p>
        </p:txBody>
      </p:sp>
    </p:spTree>
    <p:extLst>
      <p:ext uri="{BB962C8B-B14F-4D97-AF65-F5344CB8AC3E}">
        <p14:creationId xmlns:p14="http://schemas.microsoft.com/office/powerpoint/2010/main" val="3783518921"/>
      </p:ext>
    </p:extLst>
  </p:cSld>
  <p:clrMapOvr>
    <a:masterClrMapping/>
  </p:clrMapOvr>
  <p:extLst>
    <p:ext uri="{DCECCB84-F9BA-43D5-87BE-67443E8EF086}">
      <p15:sldGuideLst xmlns:p15="http://schemas.microsoft.com/office/powerpoint/2012/main">
        <p15:guide id="1" orient="horz" pos="336">
          <p15:clr>
            <a:srgbClr val="F26B43"/>
          </p15:clr>
        </p15:guide>
        <p15:guide id="2" orient="horz" pos="1896">
          <p15:clr>
            <a:srgbClr val="F26B43"/>
          </p15:clr>
        </p15:guide>
        <p15:guide id="4" orient="horz" pos="3408">
          <p15:clr>
            <a:srgbClr val="F26B43"/>
          </p15:clr>
        </p15:guide>
        <p15:guide id="5" orient="horz" pos="3929">
          <p15:clr>
            <a:srgbClr val="F26B43"/>
          </p15:clr>
        </p15:guide>
        <p15:guide id="6" pos="288">
          <p15:clr>
            <a:srgbClr val="F26B43"/>
          </p15:clr>
        </p15:guide>
        <p15:guide id="7" orient="horz" pos="2736">
          <p15:clr>
            <a:srgbClr val="F26B43"/>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3_2 Columns with titles and wayfin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202127-A98F-1644-A68D-8D2A96B61098}"/>
              </a:ext>
            </a:extLst>
          </p:cNvPr>
          <p:cNvSpPr/>
          <p:nvPr userDrawn="1"/>
        </p:nvSpPr>
        <p:spPr>
          <a:xfrm>
            <a:off x="4023360" y="0"/>
            <a:ext cx="8168640" cy="6858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 Placeholder 10">
            <a:extLst>
              <a:ext uri="{FF2B5EF4-FFF2-40B4-BE49-F238E27FC236}">
                <a16:creationId xmlns:a16="http://schemas.microsoft.com/office/drawing/2014/main" id="{8EA90D2B-34F0-C04C-AEF7-38442456752F}"/>
              </a:ext>
            </a:extLst>
          </p:cNvPr>
          <p:cNvSpPr>
            <a:spLocks noGrp="1"/>
          </p:cNvSpPr>
          <p:nvPr>
            <p:ph type="body" sz="quarter" idx="62" hasCustomPrompt="1"/>
          </p:nvPr>
        </p:nvSpPr>
        <p:spPr>
          <a:xfrm>
            <a:off x="4334106" y="2635161"/>
            <a:ext cx="7453108" cy="1587679"/>
          </a:xfrm>
          <a:prstGeom prst="rect">
            <a:avLst/>
          </a:prstGeom>
          <a:noFill/>
        </p:spPr>
        <p:txBody>
          <a:bodyPr wrap="square" lIns="73152" tIns="45720" rIns="73152" bIns="45720" anchor="ctr" anchorCtr="0">
            <a:spAutoFit/>
          </a:bodyPr>
          <a:lstStyle>
            <a:lvl1pPr marL="0" indent="0" algn="l">
              <a:lnSpc>
                <a:spcPct val="80000"/>
              </a:lnSpc>
              <a:spcBef>
                <a:spcPts val="0"/>
              </a:spcBef>
              <a:spcAft>
                <a:spcPts val="0"/>
              </a:spcAft>
              <a:buNone/>
              <a:defRPr sz="6000" b="0" cap="all" spc="0">
                <a:solidFill>
                  <a:schemeClr val="bg1"/>
                </a:solidFill>
                <a:latin typeface="+mj-lt"/>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TITLE OF THE Chapter</a:t>
            </a:r>
          </a:p>
        </p:txBody>
      </p:sp>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0" y="0"/>
            <a:ext cx="402336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p>
        </p:txBody>
      </p:sp>
      <p:grpSp>
        <p:nvGrpSpPr>
          <p:cNvPr id="7" name="Group 6">
            <a:extLst>
              <a:ext uri="{FF2B5EF4-FFF2-40B4-BE49-F238E27FC236}">
                <a16:creationId xmlns:a16="http://schemas.microsoft.com/office/drawing/2014/main" id="{B1C2933E-D1BF-0F48-85B5-FA5261DC5641}"/>
              </a:ext>
            </a:extLst>
          </p:cNvPr>
          <p:cNvGrpSpPr/>
          <p:nvPr userDrawn="1"/>
        </p:nvGrpSpPr>
        <p:grpSpPr>
          <a:xfrm>
            <a:off x="11364899" y="6200776"/>
            <a:ext cx="432372" cy="394468"/>
            <a:chOff x="11309880" y="6178130"/>
            <a:chExt cx="490427" cy="447433"/>
          </a:xfrm>
        </p:grpSpPr>
        <p:sp>
          <p:nvSpPr>
            <p:cNvPr id="8" name="Freeform: Shape 6">
              <a:extLst>
                <a:ext uri="{FF2B5EF4-FFF2-40B4-BE49-F238E27FC236}">
                  <a16:creationId xmlns:a16="http://schemas.microsoft.com/office/drawing/2014/main" id="{A96E338D-75F8-6E4E-8FDC-6EE49ADF8D2D}"/>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Freeform: Shape 8">
              <a:extLst>
                <a:ext uri="{FF2B5EF4-FFF2-40B4-BE49-F238E27FC236}">
                  <a16:creationId xmlns:a16="http://schemas.microsoft.com/office/drawing/2014/main" id="{3D95149A-2163-6A44-B417-650424788236}"/>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reeform: Shape 11">
              <a:extLst>
                <a:ext uri="{FF2B5EF4-FFF2-40B4-BE49-F238E27FC236}">
                  <a16:creationId xmlns:a16="http://schemas.microsoft.com/office/drawing/2014/main" id="{428AFCA2-AFEF-6446-AACA-51D2DC4D4ECD}"/>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Shape 12">
              <a:extLst>
                <a:ext uri="{FF2B5EF4-FFF2-40B4-BE49-F238E27FC236}">
                  <a16:creationId xmlns:a16="http://schemas.microsoft.com/office/drawing/2014/main" id="{FFF52367-FE80-454D-8ACB-D08F18C876E7}"/>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Shape 13">
              <a:extLst>
                <a:ext uri="{FF2B5EF4-FFF2-40B4-BE49-F238E27FC236}">
                  <a16:creationId xmlns:a16="http://schemas.microsoft.com/office/drawing/2014/main" id="{EB1082FB-D3C4-AD40-B465-BDE8C4C7E0D7}"/>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14">
              <a:extLst>
                <a:ext uri="{FF2B5EF4-FFF2-40B4-BE49-F238E27FC236}">
                  <a16:creationId xmlns:a16="http://schemas.microsoft.com/office/drawing/2014/main" id="{43B9CC2E-71D1-D840-8B6D-AF24239D292E}"/>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5">
              <a:extLst>
                <a:ext uri="{FF2B5EF4-FFF2-40B4-BE49-F238E27FC236}">
                  <a16:creationId xmlns:a16="http://schemas.microsoft.com/office/drawing/2014/main" id="{9BA40E2A-DAD1-4D45-89BE-31DCC223F701}"/>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767D9759-3E67-0B47-B49E-09DF3F8C5FC2}"/>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7">
              <a:extLst>
                <a:ext uri="{FF2B5EF4-FFF2-40B4-BE49-F238E27FC236}">
                  <a16:creationId xmlns:a16="http://schemas.microsoft.com/office/drawing/2014/main" id="{040D40AB-848F-ED48-B9C4-D472A2C9846E}"/>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D1F3B639-B02A-AE4D-B3A4-44A221D5CFFA}"/>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9">
              <a:extLst>
                <a:ext uri="{FF2B5EF4-FFF2-40B4-BE49-F238E27FC236}">
                  <a16:creationId xmlns:a16="http://schemas.microsoft.com/office/drawing/2014/main" id="{3A8F3AC1-438F-D448-ABE0-575DAD4FC626}"/>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20">
              <a:extLst>
                <a:ext uri="{FF2B5EF4-FFF2-40B4-BE49-F238E27FC236}">
                  <a16:creationId xmlns:a16="http://schemas.microsoft.com/office/drawing/2014/main" id="{37C3DB64-CE34-A047-BCC0-6AC493A4D5F6}"/>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21">
              <a:extLst>
                <a:ext uri="{FF2B5EF4-FFF2-40B4-BE49-F238E27FC236}">
                  <a16:creationId xmlns:a16="http://schemas.microsoft.com/office/drawing/2014/main" id="{98CF2D5D-6C1E-A64A-8BB4-742C9A3144FB}"/>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2">
              <a:extLst>
                <a:ext uri="{FF2B5EF4-FFF2-40B4-BE49-F238E27FC236}">
                  <a16:creationId xmlns:a16="http://schemas.microsoft.com/office/drawing/2014/main" id="{0CD166B6-639B-8443-8582-0C63AE458E40}"/>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3">
              <a:extLst>
                <a:ext uri="{FF2B5EF4-FFF2-40B4-BE49-F238E27FC236}">
                  <a16:creationId xmlns:a16="http://schemas.microsoft.com/office/drawing/2014/main" id="{9DCAE9AE-4A20-C54F-B243-45C6A8CB8B24}"/>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56638707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0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DFDAA1F4-9A68-9E4B-9169-6DD7B1C8EE44}"/>
              </a:ext>
            </a:extLst>
          </p:cNvPr>
          <p:cNvSpPr>
            <a:spLocks noGrp="1"/>
          </p:cNvSpPr>
          <p:nvPr>
            <p:ph type="title" hasCustomPrompt="1"/>
          </p:nvPr>
        </p:nvSpPr>
        <p:spPr>
          <a:xfrm>
            <a:off x="404783" y="730036"/>
            <a:ext cx="11384280"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10">
            <a:extLst>
              <a:ext uri="{FF2B5EF4-FFF2-40B4-BE49-F238E27FC236}">
                <a16:creationId xmlns:a16="http://schemas.microsoft.com/office/drawing/2014/main" id="{E053A97C-19EA-D244-902B-E8AB6FAC8F3C}"/>
              </a:ext>
            </a:extLst>
          </p:cNvPr>
          <p:cNvSpPr>
            <a:spLocks noGrp="1"/>
          </p:cNvSpPr>
          <p:nvPr>
            <p:ph type="body" sz="quarter" idx="62" hasCustomPrompt="1"/>
          </p:nvPr>
        </p:nvSpPr>
        <p:spPr>
          <a:xfrm>
            <a:off x="404783" y="364910"/>
            <a:ext cx="11384280" cy="274320"/>
          </a:xfrm>
          <a:prstGeom prst="rect">
            <a:avLst/>
          </a:prstGeom>
        </p:spPr>
        <p:txBody>
          <a:bodyPr lIns="0" rIns="0" anchor="ctr" anchorCtr="0"/>
          <a:lstStyle>
            <a:lvl1pPr>
              <a:lnSpc>
                <a:spcPct val="100000"/>
              </a:lnSpc>
              <a:spcBef>
                <a:spcPts val="0"/>
              </a:spcBef>
              <a:spcAft>
                <a:spcPts val="0"/>
              </a:spcAft>
              <a:defRPr sz="1200" b="0" cap="all" spc="300">
                <a:solidFill>
                  <a:schemeClr val="tx1">
                    <a:lumMod val="65000"/>
                    <a:lumOff val="35000"/>
                  </a:schemeClr>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
        <p:nvSpPr>
          <p:cNvPr id="6" name="Content Placeholder 2">
            <a:extLst>
              <a:ext uri="{FF2B5EF4-FFF2-40B4-BE49-F238E27FC236}">
                <a16:creationId xmlns:a16="http://schemas.microsoft.com/office/drawing/2014/main" id="{1B9CCA5D-C6E4-DF47-836C-0A1E80A4B141}"/>
              </a:ext>
            </a:extLst>
          </p:cNvPr>
          <p:cNvSpPr>
            <a:spLocks noGrp="1"/>
          </p:cNvSpPr>
          <p:nvPr>
            <p:ph idx="1" hasCustomPrompt="1"/>
          </p:nvPr>
        </p:nvSpPr>
        <p:spPr>
          <a:xfrm>
            <a:off x="404786" y="1717883"/>
            <a:ext cx="11384280" cy="338554"/>
          </a:xfrm>
          <a:prstGeom prst="rect">
            <a:avLst/>
          </a:prstGeom>
        </p:spPr>
        <p:txBody>
          <a:bodyPr lIns="73152" rIns="73152">
            <a:spAutoFit/>
          </a:bodyPr>
          <a:lstStyle>
            <a:lvl1pPr>
              <a:spcBef>
                <a:spcPts val="0"/>
              </a:spcBef>
              <a:spcAft>
                <a:spcPts val="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cxnSp>
        <p:nvCxnSpPr>
          <p:cNvPr id="7" name="Straight Connector 35">
            <a:extLst>
              <a:ext uri="{FF2B5EF4-FFF2-40B4-BE49-F238E27FC236}">
                <a16:creationId xmlns:a16="http://schemas.microsoft.com/office/drawing/2014/main" id="{B7240CE2-2FFD-4448-B4B3-AA037733FFF3}"/>
              </a:ext>
            </a:extLst>
          </p:cNvPr>
          <p:cNvCxnSpPr>
            <a:cxnSpLocks/>
          </p:cNvCxnSpPr>
          <p:nvPr userDrawn="1"/>
        </p:nvCxnSpPr>
        <p:spPr>
          <a:xfrm flipV="1">
            <a:off x="6095998" y="2575507"/>
            <a:ext cx="0" cy="310139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699B8CC7-67D7-C44E-9446-3D6AD942AC1D}"/>
              </a:ext>
            </a:extLst>
          </p:cNvPr>
          <p:cNvSpPr>
            <a:spLocks noGrp="1"/>
          </p:cNvSpPr>
          <p:nvPr>
            <p:ph idx="63" hasCustomPrompt="1"/>
          </p:nvPr>
        </p:nvSpPr>
        <p:spPr>
          <a:xfrm>
            <a:off x="404786" y="5479232"/>
            <a:ext cx="5325451" cy="276999"/>
          </a:xfrm>
          <a:prstGeom prst="rect">
            <a:avLst/>
          </a:prstGeom>
        </p:spPr>
        <p:txBody>
          <a:bodyPr wrap="square" lIns="73152" rIns="73152">
            <a:spAutoFit/>
          </a:bodyPr>
          <a:lstStyle>
            <a:lvl1pPr>
              <a:spcBef>
                <a:spcPts val="0"/>
              </a:spcBef>
              <a:spcAft>
                <a:spcPts val="0"/>
              </a:spcAft>
              <a:defRPr sz="12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10" name="Content Placeholder 2">
            <a:extLst>
              <a:ext uri="{FF2B5EF4-FFF2-40B4-BE49-F238E27FC236}">
                <a16:creationId xmlns:a16="http://schemas.microsoft.com/office/drawing/2014/main" id="{C2342B55-7432-F246-822E-73971CE80BC9}"/>
              </a:ext>
            </a:extLst>
          </p:cNvPr>
          <p:cNvSpPr>
            <a:spLocks noGrp="1"/>
          </p:cNvSpPr>
          <p:nvPr>
            <p:ph idx="64" hasCustomPrompt="1"/>
          </p:nvPr>
        </p:nvSpPr>
        <p:spPr>
          <a:xfrm>
            <a:off x="6463615" y="5479232"/>
            <a:ext cx="5325451" cy="276999"/>
          </a:xfrm>
          <a:prstGeom prst="rect">
            <a:avLst/>
          </a:prstGeom>
        </p:spPr>
        <p:txBody>
          <a:bodyPr wrap="square" lIns="73152" rIns="73152">
            <a:spAutoFit/>
          </a:bodyPr>
          <a:lstStyle>
            <a:lvl1pPr>
              <a:spcBef>
                <a:spcPts val="0"/>
              </a:spcBef>
              <a:spcAft>
                <a:spcPts val="0"/>
              </a:spcAft>
              <a:defRPr sz="12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11" name="Media Placeholder 4">
            <a:extLst>
              <a:ext uri="{FF2B5EF4-FFF2-40B4-BE49-F238E27FC236}">
                <a16:creationId xmlns:a16="http://schemas.microsoft.com/office/drawing/2014/main" id="{A712864C-3662-3547-B478-978EFD1F9ECB}"/>
              </a:ext>
            </a:extLst>
          </p:cNvPr>
          <p:cNvSpPr>
            <a:spLocks noGrp="1"/>
          </p:cNvSpPr>
          <p:nvPr>
            <p:ph type="media" sz="quarter" idx="12" hasCustomPrompt="1"/>
          </p:nvPr>
        </p:nvSpPr>
        <p:spPr>
          <a:xfrm>
            <a:off x="404783" y="2575507"/>
            <a:ext cx="5323581" cy="2608005"/>
          </a:xfrm>
          <a:prstGeom prst="rect">
            <a:avLst/>
          </a:prstGeom>
          <a:solidFill>
            <a:schemeClr val="bg1">
              <a:lumMod val="95000"/>
            </a:schemeClr>
          </a:solidFill>
        </p:spPr>
        <p:txBody>
          <a:bodyPr tIns="228600"/>
          <a:lstStyle>
            <a:lvl1pPr algn="ctr">
              <a:defRPr spc="-30" baseline="0"/>
            </a:lvl1pPr>
          </a:lstStyle>
          <a:p>
            <a:r>
              <a:rPr lang="en-US" dirty="0"/>
              <a:t>Video here</a:t>
            </a:r>
          </a:p>
        </p:txBody>
      </p:sp>
      <p:sp>
        <p:nvSpPr>
          <p:cNvPr id="12" name="Media Placeholder 4">
            <a:extLst>
              <a:ext uri="{FF2B5EF4-FFF2-40B4-BE49-F238E27FC236}">
                <a16:creationId xmlns:a16="http://schemas.microsoft.com/office/drawing/2014/main" id="{3F8EFFAD-D3AB-4542-A492-619623809BE6}"/>
              </a:ext>
            </a:extLst>
          </p:cNvPr>
          <p:cNvSpPr>
            <a:spLocks noGrp="1"/>
          </p:cNvSpPr>
          <p:nvPr>
            <p:ph type="media" sz="quarter" idx="65" hasCustomPrompt="1"/>
          </p:nvPr>
        </p:nvSpPr>
        <p:spPr>
          <a:xfrm>
            <a:off x="6465485" y="2575507"/>
            <a:ext cx="5323581" cy="2608005"/>
          </a:xfrm>
          <a:prstGeom prst="rect">
            <a:avLst/>
          </a:prstGeom>
          <a:solidFill>
            <a:schemeClr val="bg1">
              <a:lumMod val="95000"/>
            </a:schemeClr>
          </a:solidFill>
        </p:spPr>
        <p:txBody>
          <a:bodyPr tIns="228600"/>
          <a:lstStyle>
            <a:lvl1pPr algn="ctr">
              <a:defRPr spc="-30" baseline="0"/>
            </a:lvl1pPr>
          </a:lstStyle>
          <a:p>
            <a:r>
              <a:rPr lang="en-US" dirty="0"/>
              <a:t>Video here</a:t>
            </a:r>
          </a:p>
        </p:txBody>
      </p:sp>
    </p:spTree>
    <p:extLst>
      <p:ext uri="{BB962C8B-B14F-4D97-AF65-F5344CB8AC3E}">
        <p14:creationId xmlns:p14="http://schemas.microsoft.com/office/powerpoint/2010/main" val="318384345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0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DFDAA1F4-9A68-9E4B-9169-6DD7B1C8EE44}"/>
              </a:ext>
            </a:extLst>
          </p:cNvPr>
          <p:cNvSpPr>
            <a:spLocks noGrp="1"/>
          </p:cNvSpPr>
          <p:nvPr>
            <p:ph type="title" hasCustomPrompt="1"/>
          </p:nvPr>
        </p:nvSpPr>
        <p:spPr>
          <a:xfrm>
            <a:off x="404783" y="730036"/>
            <a:ext cx="11384280"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10">
            <a:extLst>
              <a:ext uri="{FF2B5EF4-FFF2-40B4-BE49-F238E27FC236}">
                <a16:creationId xmlns:a16="http://schemas.microsoft.com/office/drawing/2014/main" id="{E053A97C-19EA-D244-902B-E8AB6FAC8F3C}"/>
              </a:ext>
            </a:extLst>
          </p:cNvPr>
          <p:cNvSpPr>
            <a:spLocks noGrp="1"/>
          </p:cNvSpPr>
          <p:nvPr>
            <p:ph type="body" sz="quarter" idx="62" hasCustomPrompt="1"/>
          </p:nvPr>
        </p:nvSpPr>
        <p:spPr>
          <a:xfrm>
            <a:off x="404783" y="364910"/>
            <a:ext cx="11384280" cy="274320"/>
          </a:xfrm>
          <a:prstGeom prst="rect">
            <a:avLst/>
          </a:prstGeom>
        </p:spPr>
        <p:txBody>
          <a:bodyPr lIns="0" rIns="0" anchor="ctr" anchorCtr="0"/>
          <a:lstStyle>
            <a:lvl1pPr>
              <a:lnSpc>
                <a:spcPct val="100000"/>
              </a:lnSpc>
              <a:spcBef>
                <a:spcPts val="0"/>
              </a:spcBef>
              <a:spcAft>
                <a:spcPts val="0"/>
              </a:spcAft>
              <a:defRPr sz="1200" b="0" cap="all" spc="300">
                <a:solidFill>
                  <a:schemeClr val="tx1">
                    <a:lumMod val="65000"/>
                    <a:lumOff val="35000"/>
                  </a:schemeClr>
                </a:solidFill>
              </a:defRPr>
            </a:lvl1pPr>
            <a:lvl2pPr>
              <a:lnSpc>
                <a:spcPct val="80000"/>
              </a:lnSpc>
              <a:spcAft>
                <a:spcPts val="0"/>
              </a:spcAft>
              <a:defRPr sz="900" cap="none">
                <a:solidFill>
                  <a:schemeClr val="tx1"/>
                </a:solidFill>
              </a:defRPr>
            </a:lvl2pPr>
            <a:lvl3pPr>
              <a:defRPr cap="none">
                <a:solidFill>
                  <a:schemeClr val="tx1"/>
                </a:solidFill>
              </a:defRPr>
            </a:lvl3pPr>
            <a:lvl4pPr>
              <a:defRPr>
                <a:solidFill>
                  <a:schemeClr val="tx1"/>
                </a:solidFill>
              </a:defRPr>
            </a:lvl4pPr>
            <a:lvl5pPr>
              <a:defRPr>
                <a:solidFill>
                  <a:schemeClr val="tx1"/>
                </a:solidFill>
              </a:defRPr>
            </a:lvl5pPr>
          </a:lstStyle>
          <a:p>
            <a:pPr lvl="0"/>
            <a:r>
              <a:rPr lang="en-US" dirty="0"/>
              <a:t>SUBHEADER</a:t>
            </a:r>
          </a:p>
        </p:txBody>
      </p:sp>
      <p:sp>
        <p:nvSpPr>
          <p:cNvPr id="6" name="Content Placeholder 2">
            <a:extLst>
              <a:ext uri="{FF2B5EF4-FFF2-40B4-BE49-F238E27FC236}">
                <a16:creationId xmlns:a16="http://schemas.microsoft.com/office/drawing/2014/main" id="{1B9CCA5D-C6E4-DF47-836C-0A1E80A4B141}"/>
              </a:ext>
            </a:extLst>
          </p:cNvPr>
          <p:cNvSpPr>
            <a:spLocks noGrp="1"/>
          </p:cNvSpPr>
          <p:nvPr>
            <p:ph idx="1" hasCustomPrompt="1"/>
          </p:nvPr>
        </p:nvSpPr>
        <p:spPr>
          <a:xfrm>
            <a:off x="404786" y="1717883"/>
            <a:ext cx="11384280" cy="338554"/>
          </a:xfrm>
          <a:prstGeom prst="rect">
            <a:avLst/>
          </a:prstGeom>
        </p:spPr>
        <p:txBody>
          <a:bodyPr lIns="73152" rIns="73152">
            <a:spAutoFit/>
          </a:bodyPr>
          <a:lstStyle>
            <a:lvl1pPr>
              <a:spcBef>
                <a:spcPts val="0"/>
              </a:spcBef>
              <a:spcAft>
                <a:spcPts val="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cxnSp>
        <p:nvCxnSpPr>
          <p:cNvPr id="7" name="Straight Connector 35">
            <a:extLst>
              <a:ext uri="{FF2B5EF4-FFF2-40B4-BE49-F238E27FC236}">
                <a16:creationId xmlns:a16="http://schemas.microsoft.com/office/drawing/2014/main" id="{B7240CE2-2FFD-4448-B4B3-AA037733FFF3}"/>
              </a:ext>
            </a:extLst>
          </p:cNvPr>
          <p:cNvCxnSpPr>
            <a:cxnSpLocks/>
          </p:cNvCxnSpPr>
          <p:nvPr userDrawn="1"/>
        </p:nvCxnSpPr>
        <p:spPr>
          <a:xfrm flipV="1">
            <a:off x="6095998" y="2575507"/>
            <a:ext cx="0" cy="310139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699B8CC7-67D7-C44E-9446-3D6AD942AC1D}"/>
              </a:ext>
            </a:extLst>
          </p:cNvPr>
          <p:cNvSpPr>
            <a:spLocks noGrp="1"/>
          </p:cNvSpPr>
          <p:nvPr>
            <p:ph idx="63" hasCustomPrompt="1"/>
          </p:nvPr>
        </p:nvSpPr>
        <p:spPr>
          <a:xfrm>
            <a:off x="404786" y="5479232"/>
            <a:ext cx="5325451" cy="276999"/>
          </a:xfrm>
          <a:prstGeom prst="rect">
            <a:avLst/>
          </a:prstGeom>
        </p:spPr>
        <p:txBody>
          <a:bodyPr wrap="square" lIns="73152" rIns="73152">
            <a:spAutoFit/>
          </a:bodyPr>
          <a:lstStyle>
            <a:lvl1pPr>
              <a:spcBef>
                <a:spcPts val="0"/>
              </a:spcBef>
              <a:spcAft>
                <a:spcPts val="0"/>
              </a:spcAft>
              <a:defRPr sz="12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10" name="Content Placeholder 2">
            <a:extLst>
              <a:ext uri="{FF2B5EF4-FFF2-40B4-BE49-F238E27FC236}">
                <a16:creationId xmlns:a16="http://schemas.microsoft.com/office/drawing/2014/main" id="{C2342B55-7432-F246-822E-73971CE80BC9}"/>
              </a:ext>
            </a:extLst>
          </p:cNvPr>
          <p:cNvSpPr>
            <a:spLocks noGrp="1"/>
          </p:cNvSpPr>
          <p:nvPr>
            <p:ph idx="64" hasCustomPrompt="1"/>
          </p:nvPr>
        </p:nvSpPr>
        <p:spPr>
          <a:xfrm>
            <a:off x="6463615" y="5479232"/>
            <a:ext cx="5325451" cy="276999"/>
          </a:xfrm>
          <a:prstGeom prst="rect">
            <a:avLst/>
          </a:prstGeom>
        </p:spPr>
        <p:txBody>
          <a:bodyPr wrap="square" lIns="73152" rIns="73152">
            <a:spAutoFit/>
          </a:bodyPr>
          <a:lstStyle>
            <a:lvl1pPr>
              <a:spcBef>
                <a:spcPts val="0"/>
              </a:spcBef>
              <a:spcAft>
                <a:spcPts val="0"/>
              </a:spcAft>
              <a:defRPr sz="12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p:txBody>
      </p:sp>
      <p:sp>
        <p:nvSpPr>
          <p:cNvPr id="11" name="Media Placeholder 4">
            <a:extLst>
              <a:ext uri="{FF2B5EF4-FFF2-40B4-BE49-F238E27FC236}">
                <a16:creationId xmlns:a16="http://schemas.microsoft.com/office/drawing/2014/main" id="{A712864C-3662-3547-B478-978EFD1F9ECB}"/>
              </a:ext>
            </a:extLst>
          </p:cNvPr>
          <p:cNvSpPr>
            <a:spLocks noGrp="1"/>
          </p:cNvSpPr>
          <p:nvPr>
            <p:ph type="media" sz="quarter" idx="12" hasCustomPrompt="1"/>
          </p:nvPr>
        </p:nvSpPr>
        <p:spPr>
          <a:xfrm>
            <a:off x="404783" y="2575507"/>
            <a:ext cx="5323581" cy="2608005"/>
          </a:xfrm>
          <a:prstGeom prst="rect">
            <a:avLst/>
          </a:prstGeom>
          <a:solidFill>
            <a:schemeClr val="bg1">
              <a:lumMod val="95000"/>
            </a:schemeClr>
          </a:solidFill>
        </p:spPr>
        <p:txBody>
          <a:bodyPr tIns="228600"/>
          <a:lstStyle>
            <a:lvl1pPr algn="ctr">
              <a:defRPr spc="-30" baseline="0"/>
            </a:lvl1pPr>
          </a:lstStyle>
          <a:p>
            <a:r>
              <a:rPr lang="en-US" dirty="0"/>
              <a:t>Video here</a:t>
            </a:r>
          </a:p>
        </p:txBody>
      </p:sp>
      <p:sp>
        <p:nvSpPr>
          <p:cNvPr id="12" name="Media Placeholder 4">
            <a:extLst>
              <a:ext uri="{FF2B5EF4-FFF2-40B4-BE49-F238E27FC236}">
                <a16:creationId xmlns:a16="http://schemas.microsoft.com/office/drawing/2014/main" id="{3F8EFFAD-D3AB-4542-A492-619623809BE6}"/>
              </a:ext>
            </a:extLst>
          </p:cNvPr>
          <p:cNvSpPr>
            <a:spLocks noGrp="1"/>
          </p:cNvSpPr>
          <p:nvPr>
            <p:ph type="media" sz="quarter" idx="65" hasCustomPrompt="1"/>
          </p:nvPr>
        </p:nvSpPr>
        <p:spPr>
          <a:xfrm>
            <a:off x="6465485" y="2575507"/>
            <a:ext cx="5323581" cy="2608005"/>
          </a:xfrm>
          <a:prstGeom prst="rect">
            <a:avLst/>
          </a:prstGeom>
          <a:solidFill>
            <a:schemeClr val="bg1">
              <a:lumMod val="95000"/>
            </a:schemeClr>
          </a:solidFill>
        </p:spPr>
        <p:txBody>
          <a:bodyPr tIns="228600"/>
          <a:lstStyle>
            <a:lvl1pPr algn="ctr">
              <a:defRPr spc="-30" baseline="0"/>
            </a:lvl1pPr>
          </a:lstStyle>
          <a:p>
            <a:r>
              <a:rPr lang="en-US" dirty="0"/>
              <a:t>Video here</a:t>
            </a:r>
          </a:p>
        </p:txBody>
      </p:sp>
    </p:spTree>
    <p:extLst>
      <p:ext uri="{BB962C8B-B14F-4D97-AF65-F5344CB8AC3E}">
        <p14:creationId xmlns:p14="http://schemas.microsoft.com/office/powerpoint/2010/main" val="397449565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8_2 Columns with titles and wayfinder">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4CC6016-833A-8A44-81C0-CB83463BB3FB}"/>
              </a:ext>
            </a:extLst>
          </p:cNvPr>
          <p:cNvSpPr>
            <a:spLocks noGrp="1"/>
          </p:cNvSpPr>
          <p:nvPr>
            <p:ph type="pic" sz="quarter" idx="13" hasCustomPrompt="1"/>
          </p:nvPr>
        </p:nvSpPr>
        <p:spPr>
          <a:xfrm>
            <a:off x="0" y="0"/>
            <a:ext cx="12192000" cy="6858000"/>
          </a:xfrm>
          <a:custGeom>
            <a:avLst/>
            <a:gdLst>
              <a:gd name="connsiteX0" fmla="*/ 6840072 w 12192000"/>
              <a:gd name="connsiteY0" fmla="*/ 0 h 6858000"/>
              <a:gd name="connsiteX1" fmla="*/ 12192000 w 12192000"/>
              <a:gd name="connsiteY1" fmla="*/ 0 h 6858000"/>
              <a:gd name="connsiteX2" fmla="*/ 12192000 w 12192000"/>
              <a:gd name="connsiteY2" fmla="*/ 5047129 h 6858000"/>
              <a:gd name="connsiteX3" fmla="*/ 10381129 w 12192000"/>
              <a:gd name="connsiteY3" fmla="*/ 6858000 h 6858000"/>
              <a:gd name="connsiteX4" fmla="*/ 0 w 12192000"/>
              <a:gd name="connsiteY4" fmla="*/ 6858000 h 6858000"/>
              <a:gd name="connsiteX5" fmla="*/ 0 w 12192000"/>
              <a:gd name="connsiteY5" fmla="*/ 68400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6840072" y="0"/>
                </a:moveTo>
                <a:lnTo>
                  <a:pt x="12192000" y="0"/>
                </a:lnTo>
                <a:lnTo>
                  <a:pt x="12192000" y="5047129"/>
                </a:lnTo>
                <a:lnTo>
                  <a:pt x="10381129" y="6858000"/>
                </a:lnTo>
                <a:lnTo>
                  <a:pt x="0" y="6858000"/>
                </a:lnTo>
                <a:lnTo>
                  <a:pt x="0" y="6840072"/>
                </a:lnTo>
                <a:close/>
              </a:path>
            </a:pathLst>
          </a:custGeom>
          <a:pattFill prst="wdUpDiag">
            <a:fgClr>
              <a:schemeClr val="bg1">
                <a:lumMod val="75000"/>
              </a:schemeClr>
            </a:fgClr>
            <a:bgClr>
              <a:schemeClr val="bg1">
                <a:lumMod val="85000"/>
              </a:schemeClr>
            </a:bgClr>
          </a:patt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23" name="Espace réservé du titre 1">
            <a:extLst>
              <a:ext uri="{FF2B5EF4-FFF2-40B4-BE49-F238E27FC236}">
                <a16:creationId xmlns:a16="http://schemas.microsoft.com/office/drawing/2014/main" id="{A3BCDEA9-4406-7C4A-85E7-110D280989E3}"/>
              </a:ext>
            </a:extLst>
          </p:cNvPr>
          <p:cNvSpPr>
            <a:spLocks noGrp="1"/>
          </p:cNvSpPr>
          <p:nvPr>
            <p:ph type="title"/>
          </p:nvPr>
        </p:nvSpPr>
        <p:spPr>
          <a:xfrm>
            <a:off x="404786" y="382816"/>
            <a:ext cx="11384280" cy="452432"/>
          </a:xfrm>
          <a:prstGeom prst="rect">
            <a:avLst/>
          </a:prstGeom>
        </p:spPr>
        <p:txBody>
          <a:bodyPr vert="horz" wrap="square" lIns="72000" tIns="45720" rIns="72000" bIns="45720" rtlCol="0" anchor="t">
            <a:spAutoFit/>
          </a:bodyPr>
          <a:lstStyle/>
          <a:p>
            <a:r>
              <a:rPr lang="en-GB" dirty="0"/>
              <a:t>Title of the slide</a:t>
            </a:r>
          </a:p>
        </p:txBody>
      </p:sp>
      <p:sp>
        <p:nvSpPr>
          <p:cNvPr id="25" name="Text Placeholder 9">
            <a:extLst>
              <a:ext uri="{FF2B5EF4-FFF2-40B4-BE49-F238E27FC236}">
                <a16:creationId xmlns:a16="http://schemas.microsoft.com/office/drawing/2014/main" id="{7063117F-404E-764F-83BF-A452AC1EA295}"/>
              </a:ext>
            </a:extLst>
          </p:cNvPr>
          <p:cNvSpPr>
            <a:spLocks noGrp="1"/>
          </p:cNvSpPr>
          <p:nvPr>
            <p:ph type="body" sz="quarter" idx="65" hasCustomPrompt="1"/>
          </p:nvPr>
        </p:nvSpPr>
        <p:spPr>
          <a:xfrm>
            <a:off x="404784" y="2305617"/>
            <a:ext cx="4572000" cy="2246769"/>
          </a:xfrm>
          <a:prstGeom prst="rect">
            <a:avLst/>
          </a:prstGeom>
        </p:spPr>
        <p:txBody>
          <a:bodyPr wrap="square" lIns="73152" rIns="73152"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20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9" name="Text Placeholder 9">
            <a:extLst>
              <a:ext uri="{FF2B5EF4-FFF2-40B4-BE49-F238E27FC236}">
                <a16:creationId xmlns:a16="http://schemas.microsoft.com/office/drawing/2014/main" id="{BC311AED-494A-BD45-9FC4-E92CCD3B4F3B}"/>
              </a:ext>
            </a:extLst>
          </p:cNvPr>
          <p:cNvSpPr>
            <a:spLocks noGrp="1"/>
          </p:cNvSpPr>
          <p:nvPr>
            <p:ph type="body" sz="quarter" idx="66" hasCustomPrompt="1"/>
          </p:nvPr>
        </p:nvSpPr>
        <p:spPr>
          <a:xfrm>
            <a:off x="404784" y="851039"/>
            <a:ext cx="11384280" cy="338554"/>
          </a:xfrm>
          <a:prstGeom prst="rect">
            <a:avLst/>
          </a:prstGeom>
        </p:spPr>
        <p:txBody>
          <a:bodyPr wrap="square" lIns="91440" rIns="0" anchor="t"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6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Key finding or learning</a:t>
            </a:r>
            <a:endParaRPr lang="en-GB" dirty="0"/>
          </a:p>
        </p:txBody>
      </p:sp>
    </p:spTree>
    <p:extLst>
      <p:ext uri="{BB962C8B-B14F-4D97-AF65-F5344CB8AC3E}">
        <p14:creationId xmlns:p14="http://schemas.microsoft.com/office/powerpoint/2010/main" val="66860300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4_2 Columns with titles and wayfinder">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1D859803-18CE-BD4F-A36E-1369D0FD9ED8}"/>
              </a:ext>
            </a:extLst>
          </p:cNvPr>
          <p:cNvSpPr>
            <a:spLocks noGrp="1"/>
          </p:cNvSpPr>
          <p:nvPr>
            <p:ph idx="1" hasCustomPrompt="1"/>
          </p:nvPr>
        </p:nvSpPr>
        <p:spPr>
          <a:xfrm>
            <a:off x="7433869" y="833076"/>
            <a:ext cx="4352544" cy="4989656"/>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15" name="Espace réservé pour une image  14">
            <a:extLst>
              <a:ext uri="{FF2B5EF4-FFF2-40B4-BE49-F238E27FC236}">
                <a16:creationId xmlns:a16="http://schemas.microsoft.com/office/drawing/2014/main" id="{7F541580-4F37-E14E-8559-DF0E92D2A7E8}"/>
              </a:ext>
            </a:extLst>
          </p:cNvPr>
          <p:cNvSpPr>
            <a:spLocks noGrp="1"/>
          </p:cNvSpPr>
          <p:nvPr>
            <p:ph type="pic" sz="quarter" idx="65" hasCustomPrompt="1"/>
          </p:nvPr>
        </p:nvSpPr>
        <p:spPr>
          <a:xfrm>
            <a:off x="1" y="3436149"/>
            <a:ext cx="3464999" cy="2386583"/>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2" name="Rectangle 11">
            <a:extLst>
              <a:ext uri="{FF2B5EF4-FFF2-40B4-BE49-F238E27FC236}">
                <a16:creationId xmlns:a16="http://schemas.microsoft.com/office/drawing/2014/main" id="{8DEABF82-0CFA-0549-B318-85C1B48FA255}"/>
              </a:ext>
            </a:extLst>
          </p:cNvPr>
          <p:cNvSpPr/>
          <p:nvPr userDrawn="1"/>
        </p:nvSpPr>
        <p:spPr>
          <a:xfrm>
            <a:off x="1" y="912407"/>
            <a:ext cx="7068108" cy="238658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14" name="Rectangle 13">
            <a:extLst>
              <a:ext uri="{FF2B5EF4-FFF2-40B4-BE49-F238E27FC236}">
                <a16:creationId xmlns:a16="http://schemas.microsoft.com/office/drawing/2014/main" id="{14DA81F5-DCDF-7E4D-A9F8-879182EE823C}"/>
              </a:ext>
            </a:extLst>
          </p:cNvPr>
          <p:cNvSpPr/>
          <p:nvPr userDrawn="1"/>
        </p:nvSpPr>
        <p:spPr>
          <a:xfrm>
            <a:off x="3603111" y="3436149"/>
            <a:ext cx="3464998" cy="23865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orme libre : forme 12">
            <a:extLst>
              <a:ext uri="{FF2B5EF4-FFF2-40B4-BE49-F238E27FC236}">
                <a16:creationId xmlns:a16="http://schemas.microsoft.com/office/drawing/2014/main" id="{74A9661C-834A-B442-952D-F71BBF953C9E}"/>
              </a:ext>
            </a:extLst>
          </p:cNvPr>
          <p:cNvSpPr/>
          <p:nvPr/>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sp>
        <p:nvSpPr>
          <p:cNvPr id="24" name="Forme libre : forme 13">
            <a:extLst>
              <a:ext uri="{FF2B5EF4-FFF2-40B4-BE49-F238E27FC236}">
                <a16:creationId xmlns:a16="http://schemas.microsoft.com/office/drawing/2014/main" id="{2C26C27C-F3D9-AB49-BC57-5696D0F81C43}"/>
              </a:ext>
            </a:extLst>
          </p:cNvPr>
          <p:cNvSpPr/>
          <p:nvPr/>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bg1"/>
              </a:solidFill>
            </a:endParaRPr>
          </a:p>
        </p:txBody>
      </p:sp>
      <p:sp>
        <p:nvSpPr>
          <p:cNvPr id="17" name="Titre 7">
            <a:extLst>
              <a:ext uri="{FF2B5EF4-FFF2-40B4-BE49-F238E27FC236}">
                <a16:creationId xmlns:a16="http://schemas.microsoft.com/office/drawing/2014/main" id="{F34A43E9-212E-4A4F-A38B-276F6CB44401}"/>
              </a:ext>
            </a:extLst>
          </p:cNvPr>
          <p:cNvSpPr>
            <a:spLocks noGrp="1"/>
          </p:cNvSpPr>
          <p:nvPr userDrawn="1">
            <p:ph type="title" hasCustomPrompt="1"/>
          </p:nvPr>
        </p:nvSpPr>
        <p:spPr>
          <a:xfrm>
            <a:off x="405375" y="1879482"/>
            <a:ext cx="6279801" cy="452432"/>
          </a:xfrm>
        </p:spPr>
        <p:txBody>
          <a:bodyPr lIns="73152" anchor="ctr" anchorCtr="0"/>
          <a:lstStyle>
            <a:lvl1pPr>
              <a:defRPr sz="2600" b="1" cap="none" spc="0">
                <a:solidFill>
                  <a:schemeClr val="bg1"/>
                </a:solidFill>
              </a:defRPr>
            </a:lvl1pPr>
          </a:lstStyle>
          <a:p>
            <a:r>
              <a:rPr lang="fr-FR" dirty="0" err="1"/>
              <a:t>Title</a:t>
            </a:r>
            <a:r>
              <a:rPr lang="fr-FR" dirty="0"/>
              <a:t> of the slide</a:t>
            </a:r>
          </a:p>
        </p:txBody>
      </p:sp>
      <p:sp>
        <p:nvSpPr>
          <p:cNvPr id="16" name="Text Placeholder 9">
            <a:extLst>
              <a:ext uri="{FF2B5EF4-FFF2-40B4-BE49-F238E27FC236}">
                <a16:creationId xmlns:a16="http://schemas.microsoft.com/office/drawing/2014/main" id="{042DD78C-B320-AE4E-A3A6-90163CA80CA1}"/>
              </a:ext>
            </a:extLst>
          </p:cNvPr>
          <p:cNvSpPr>
            <a:spLocks noGrp="1"/>
          </p:cNvSpPr>
          <p:nvPr>
            <p:ph type="body" sz="quarter" idx="66" hasCustomPrompt="1"/>
          </p:nvPr>
        </p:nvSpPr>
        <p:spPr>
          <a:xfrm>
            <a:off x="3599063" y="4460163"/>
            <a:ext cx="3464998" cy="338554"/>
          </a:xfrm>
          <a:prstGeom prst="rect">
            <a:avLst/>
          </a:prstGeom>
        </p:spPr>
        <p:txBody>
          <a:bodyPr wrap="square" lIns="73152" rIns="73152" anchor="ctr" anchorCtr="0">
            <a:spAutoFit/>
          </a:bodyPr>
          <a:lstStyle>
            <a:lvl1pPr marL="0" marR="0" indent="0" algn="ct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600" b="1" i="1"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Insert quote here</a:t>
            </a:r>
            <a:endParaRPr lang="en-GB" dirty="0"/>
          </a:p>
        </p:txBody>
      </p:sp>
      <p:sp>
        <p:nvSpPr>
          <p:cNvPr id="20" name="Text Placeholder 9">
            <a:extLst>
              <a:ext uri="{FF2B5EF4-FFF2-40B4-BE49-F238E27FC236}">
                <a16:creationId xmlns:a16="http://schemas.microsoft.com/office/drawing/2014/main" id="{AA96A34C-648B-2B49-83A2-5500A1A930B3}"/>
              </a:ext>
            </a:extLst>
          </p:cNvPr>
          <p:cNvSpPr>
            <a:spLocks noGrp="1"/>
          </p:cNvSpPr>
          <p:nvPr>
            <p:ph type="body" sz="quarter" idx="67" hasCustomPrompt="1"/>
          </p:nvPr>
        </p:nvSpPr>
        <p:spPr>
          <a:xfrm>
            <a:off x="3599063" y="5410621"/>
            <a:ext cx="3464998" cy="246221"/>
          </a:xfrm>
          <a:prstGeom prst="rect">
            <a:avLst/>
          </a:prstGeom>
        </p:spPr>
        <p:txBody>
          <a:bodyPr wrap="square" lIns="73152" rIns="73152" anchor="b"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0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Name, Position</a:t>
            </a:r>
            <a:endParaRPr lang="en-GB" dirty="0"/>
          </a:p>
        </p:txBody>
      </p:sp>
    </p:spTree>
    <p:extLst>
      <p:ext uri="{BB962C8B-B14F-4D97-AF65-F5344CB8AC3E}">
        <p14:creationId xmlns:p14="http://schemas.microsoft.com/office/powerpoint/2010/main" val="312235275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4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7" name="Espace réservé du titre 1">
            <a:extLst>
              <a:ext uri="{FF2B5EF4-FFF2-40B4-BE49-F238E27FC236}">
                <a16:creationId xmlns:a16="http://schemas.microsoft.com/office/drawing/2014/main" id="{A2762F76-E413-6E4B-9965-1F6F2E043C34}"/>
              </a:ext>
            </a:extLst>
          </p:cNvPr>
          <p:cNvSpPr>
            <a:spLocks noGrp="1"/>
          </p:cNvSpPr>
          <p:nvPr>
            <p:ph type="title" hasCustomPrompt="1"/>
          </p:nvPr>
        </p:nvSpPr>
        <p:spPr>
          <a:xfrm>
            <a:off x="729995" y="382816"/>
            <a:ext cx="2322576" cy="452432"/>
          </a:xfrm>
          <a:prstGeom prst="rect">
            <a:avLst/>
          </a:prstGeom>
        </p:spPr>
        <p:txBody>
          <a:bodyPr vert="horz" wrap="square" lIns="0" tIns="45720" rIns="0" bIns="45720" rtlCol="0" anchor="t">
            <a:spAutoFit/>
          </a:bodyPr>
          <a:lstStyle>
            <a:lvl1pPr>
              <a:spcBef>
                <a:spcPts val="0"/>
              </a:spcBef>
              <a:spcAft>
                <a:spcPts val="0"/>
              </a:spcAft>
              <a:defRPr>
                <a:solidFill>
                  <a:schemeClr val="bg1"/>
                </a:solidFill>
              </a:defRPr>
            </a:lvl1pPr>
          </a:lstStyle>
          <a:p>
            <a:r>
              <a:rPr lang="en-GB" dirty="0"/>
              <a:t>Title of the slide</a:t>
            </a:r>
          </a:p>
        </p:txBody>
      </p:sp>
      <p:sp>
        <p:nvSpPr>
          <p:cNvPr id="20" name="Text Placeholder 9">
            <a:extLst>
              <a:ext uri="{FF2B5EF4-FFF2-40B4-BE49-F238E27FC236}">
                <a16:creationId xmlns:a16="http://schemas.microsoft.com/office/drawing/2014/main" id="{0234F4D1-47B4-704B-8FDF-B480B4A56CD0}"/>
              </a:ext>
            </a:extLst>
          </p:cNvPr>
          <p:cNvSpPr>
            <a:spLocks noGrp="1"/>
          </p:cNvSpPr>
          <p:nvPr>
            <p:ph type="body" sz="quarter" idx="71" hasCustomPrompt="1"/>
          </p:nvPr>
        </p:nvSpPr>
        <p:spPr>
          <a:xfrm>
            <a:off x="4146803" y="2428927"/>
            <a:ext cx="2322576" cy="738664"/>
          </a:xfrm>
          <a:prstGeom prst="rect">
            <a:avLst/>
          </a:prstGeom>
        </p:spPr>
        <p:txBody>
          <a:bodyPr wrap="square" lIns="0" tIns="0" rIns="0" bIns="0" anchor="t" anchorCtr="0">
            <a:spAutoFit/>
          </a:bodyPr>
          <a:lstStyle>
            <a:lvl1pPr marL="0" indent="0" algn="l">
              <a:spcBef>
                <a:spcPts val="0"/>
              </a:spcBef>
              <a:spcAft>
                <a:spcPts val="0"/>
              </a:spcAft>
              <a:buClr>
                <a:schemeClr val="accent2"/>
              </a:buClr>
              <a:buSzPct val="100000"/>
              <a:buFont typeface="Arial" panose="020B0604020202020204" pitchFamily="34" charset="0"/>
              <a:buNone/>
              <a:defRPr sz="1600" b="0"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Tree>
    <p:extLst>
      <p:ext uri="{BB962C8B-B14F-4D97-AF65-F5344CB8AC3E}">
        <p14:creationId xmlns:p14="http://schemas.microsoft.com/office/powerpoint/2010/main" val="90250927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3_1 column">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4A1532DE-2F57-B146-A694-6CA834342B53}"/>
              </a:ext>
            </a:extLst>
          </p:cNvPr>
          <p:cNvSpPr>
            <a:spLocks noGrp="1"/>
          </p:cNvSpPr>
          <p:nvPr>
            <p:ph type="pic" sz="quarter" idx="13" hasCustomPrompt="1"/>
          </p:nvPr>
        </p:nvSpPr>
        <p:spPr>
          <a:xfrm>
            <a:off x="404786" y="4114800"/>
            <a:ext cx="7506158" cy="27432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1" name="Forme libre : forme 22">
            <a:extLst>
              <a:ext uri="{FF2B5EF4-FFF2-40B4-BE49-F238E27FC236}">
                <a16:creationId xmlns:a16="http://schemas.microsoft.com/office/drawing/2014/main" id="{3D83F2E7-BF4D-4B4B-BFB9-A75E4B3F3D7E}"/>
              </a:ext>
            </a:extLst>
          </p:cNvPr>
          <p:cNvSpPr/>
          <p:nvPr userDrawn="1"/>
        </p:nvSpPr>
        <p:spPr>
          <a:xfrm rot="8132423">
            <a:off x="7773941" y="490767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336224"/>
            <a:ext cx="3147080" cy="492443"/>
          </a:xfrm>
          <a:solidFill>
            <a:schemeClr val="tx1">
              <a:lumMod val="65000"/>
              <a:lumOff val="35000"/>
            </a:schemeClr>
          </a:solidFill>
        </p:spPr>
        <p:txBody>
          <a:bodyPr wrap="none" lIns="73152" rIns="73152" anchor="ctr" anchorCtr="0"/>
          <a:lstStyle>
            <a:lvl1pPr>
              <a:lnSpc>
                <a:spcPct val="100000"/>
              </a:lnSpc>
              <a:defRPr sz="2600" b="1" cap="none" spc="0">
                <a:solidFill>
                  <a:schemeClr val="bg1"/>
                </a:solidFill>
              </a:defRPr>
            </a:lvl1pPr>
          </a:lstStyle>
          <a:p>
            <a:r>
              <a:rPr lang="fr-FR" dirty="0" err="1"/>
              <a:t>Title</a:t>
            </a:r>
            <a:r>
              <a:rPr lang="fr-FR" dirty="0"/>
              <a:t> of the slide</a:t>
            </a:r>
          </a:p>
        </p:txBody>
      </p:sp>
      <p:sp>
        <p:nvSpPr>
          <p:cNvPr id="9" name="Text Placeholder 9">
            <a:extLst>
              <a:ext uri="{FF2B5EF4-FFF2-40B4-BE49-F238E27FC236}">
                <a16:creationId xmlns:a16="http://schemas.microsoft.com/office/drawing/2014/main" id="{26914EA9-73F1-544D-A0C4-BBA3DC1FDCD9}"/>
              </a:ext>
            </a:extLst>
          </p:cNvPr>
          <p:cNvSpPr>
            <a:spLocks noGrp="1"/>
          </p:cNvSpPr>
          <p:nvPr>
            <p:ph type="body" sz="quarter" idx="66" hasCustomPrompt="1"/>
          </p:nvPr>
        </p:nvSpPr>
        <p:spPr>
          <a:xfrm>
            <a:off x="404786" y="966583"/>
            <a:ext cx="4097660" cy="492443"/>
          </a:xfrm>
          <a:prstGeom prst="rect">
            <a:avLst/>
          </a:prstGeom>
          <a:solidFill>
            <a:schemeClr val="tx1">
              <a:lumMod val="65000"/>
              <a:lumOff val="35000"/>
            </a:schemeClr>
          </a:solidFill>
        </p:spPr>
        <p:txBody>
          <a:bodyPr wrap="none" lIns="73152" rIns="73152"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2600" b="1" i="0" cap="none">
                <a:solidFill>
                  <a:schemeClr val="bg1"/>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Second line if needed</a:t>
            </a:r>
            <a:endParaRPr lang="en-GB" dirty="0"/>
          </a:p>
        </p:txBody>
      </p:sp>
      <p:sp>
        <p:nvSpPr>
          <p:cNvPr id="18" name="Rectangle 17">
            <a:extLst>
              <a:ext uri="{FF2B5EF4-FFF2-40B4-BE49-F238E27FC236}">
                <a16:creationId xmlns:a16="http://schemas.microsoft.com/office/drawing/2014/main" id="{47725557-3ACE-084A-8C87-CAC3943FCAC6}"/>
              </a:ext>
            </a:extLst>
          </p:cNvPr>
          <p:cNvSpPr/>
          <p:nvPr userDrawn="1"/>
        </p:nvSpPr>
        <p:spPr>
          <a:xfrm>
            <a:off x="8274848" y="0"/>
            <a:ext cx="2728432"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9">
            <a:extLst>
              <a:ext uri="{FF2B5EF4-FFF2-40B4-BE49-F238E27FC236}">
                <a16:creationId xmlns:a16="http://schemas.microsoft.com/office/drawing/2014/main" id="{16618B10-3EDB-CB45-BE30-C35B1AADDFDF}"/>
              </a:ext>
            </a:extLst>
          </p:cNvPr>
          <p:cNvSpPr>
            <a:spLocks noGrp="1"/>
          </p:cNvSpPr>
          <p:nvPr>
            <p:ph type="body" sz="quarter" idx="65" hasCustomPrompt="1"/>
          </p:nvPr>
        </p:nvSpPr>
        <p:spPr>
          <a:xfrm>
            <a:off x="404786" y="2011553"/>
            <a:ext cx="3570198" cy="1384995"/>
          </a:xfrm>
          <a:prstGeom prst="rect">
            <a:avLst/>
          </a:prstGeom>
        </p:spPr>
        <p:txBody>
          <a:bodyPr wrap="square" lIns="73152" rIns="73152" bIns="45720" anchor="t"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2" name="Forme libre : forme 20">
            <a:extLst>
              <a:ext uri="{FF2B5EF4-FFF2-40B4-BE49-F238E27FC236}">
                <a16:creationId xmlns:a16="http://schemas.microsoft.com/office/drawing/2014/main" id="{9E04CB53-489E-6642-BA65-7EC3B4CCB55E}"/>
              </a:ext>
            </a:extLst>
          </p:cNvPr>
          <p:cNvSpPr/>
          <p:nvPr userDrawn="1"/>
        </p:nvSpPr>
        <p:spPr>
          <a:xfrm rot="8132423">
            <a:off x="9089034" y="5445151"/>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Text Placeholder 9">
            <a:extLst>
              <a:ext uri="{FF2B5EF4-FFF2-40B4-BE49-F238E27FC236}">
                <a16:creationId xmlns:a16="http://schemas.microsoft.com/office/drawing/2014/main" id="{7897A533-0494-5E47-BDA8-07F1FEC9FEED}"/>
              </a:ext>
            </a:extLst>
          </p:cNvPr>
          <p:cNvSpPr>
            <a:spLocks noGrp="1"/>
          </p:cNvSpPr>
          <p:nvPr>
            <p:ph type="body" sz="quarter" idx="67" hasCustomPrompt="1"/>
          </p:nvPr>
        </p:nvSpPr>
        <p:spPr>
          <a:xfrm>
            <a:off x="4340747" y="2011553"/>
            <a:ext cx="3570198" cy="1384995"/>
          </a:xfrm>
          <a:prstGeom prst="rect">
            <a:avLst/>
          </a:prstGeom>
        </p:spPr>
        <p:txBody>
          <a:bodyPr wrap="square" lIns="73152" rIns="73152" bIns="45720" anchor="t"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9" name="Text Placeholder 9">
            <a:extLst>
              <a:ext uri="{FF2B5EF4-FFF2-40B4-BE49-F238E27FC236}">
                <a16:creationId xmlns:a16="http://schemas.microsoft.com/office/drawing/2014/main" id="{A4DFE786-34F4-904B-BF1E-8082727A53FC}"/>
              </a:ext>
            </a:extLst>
          </p:cNvPr>
          <p:cNvSpPr>
            <a:spLocks noGrp="1"/>
          </p:cNvSpPr>
          <p:nvPr>
            <p:ph type="body" sz="quarter" idx="68" hasCustomPrompt="1"/>
          </p:nvPr>
        </p:nvSpPr>
        <p:spPr>
          <a:xfrm>
            <a:off x="8412008" y="1729744"/>
            <a:ext cx="2454112" cy="1815882"/>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276746858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9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8" name="Espace réservé du titre 1">
            <a:extLst>
              <a:ext uri="{FF2B5EF4-FFF2-40B4-BE49-F238E27FC236}">
                <a16:creationId xmlns:a16="http://schemas.microsoft.com/office/drawing/2014/main" id="{692C820C-EB8F-5248-ABC1-70B0CEBBDC64}"/>
              </a:ext>
            </a:extLst>
          </p:cNvPr>
          <p:cNvSpPr>
            <a:spLocks noGrp="1"/>
          </p:cNvSpPr>
          <p:nvPr>
            <p:ph type="title" hasCustomPrompt="1"/>
          </p:nvPr>
        </p:nvSpPr>
        <p:spPr>
          <a:xfrm>
            <a:off x="404786" y="377099"/>
            <a:ext cx="3220946" cy="406265"/>
          </a:xfrm>
          <a:prstGeom prst="rect">
            <a:avLst/>
          </a:prstGeom>
          <a:solidFill>
            <a:schemeClr val="bg1"/>
          </a:solidFill>
        </p:spPr>
        <p:txBody>
          <a:bodyPr vert="horz" wrap="none" lIns="73152" tIns="45720" rIns="73152" bIns="0" rtlCol="0" anchor="ctr" anchorCtr="0">
            <a:spAutoFit/>
          </a:bodyPr>
          <a:lstStyle>
            <a:lvl1pPr>
              <a:spcBef>
                <a:spcPts val="0"/>
              </a:spcBef>
              <a:defRPr/>
            </a:lvl1pPr>
          </a:lstStyle>
          <a:p>
            <a:r>
              <a:rPr lang="en-GB" dirty="0"/>
              <a:t>Title of the slide</a:t>
            </a:r>
          </a:p>
        </p:txBody>
      </p:sp>
      <p:sp>
        <p:nvSpPr>
          <p:cNvPr id="10" name="Text Placeholder 9">
            <a:extLst>
              <a:ext uri="{FF2B5EF4-FFF2-40B4-BE49-F238E27FC236}">
                <a16:creationId xmlns:a16="http://schemas.microsoft.com/office/drawing/2014/main" id="{7D60D2FA-7102-1C45-9668-9D46E14D40FC}"/>
              </a:ext>
            </a:extLst>
          </p:cNvPr>
          <p:cNvSpPr>
            <a:spLocks noGrp="1"/>
          </p:cNvSpPr>
          <p:nvPr>
            <p:ph type="body" sz="quarter" idx="70" hasCustomPrompt="1"/>
          </p:nvPr>
        </p:nvSpPr>
        <p:spPr>
          <a:xfrm>
            <a:off x="404786" y="1011964"/>
            <a:ext cx="4171527" cy="406265"/>
          </a:xfrm>
          <a:prstGeom prst="rect">
            <a:avLst/>
          </a:prstGeom>
          <a:solidFill>
            <a:srgbClr val="FFFFFF"/>
          </a:solidFill>
        </p:spPr>
        <p:txBody>
          <a:bodyPr wrap="none" lIns="73152" tIns="45720" rIns="73152" bIns="0" anchor="ctr" anchorCtr="0">
            <a:spAutoFit/>
          </a:bodyPr>
          <a:lstStyle>
            <a:lvl1pPr marL="0" marR="0" indent="0" algn="l" defTabSz="914400" rtl="0" eaLnBrk="1" fontAlgn="auto" latinLnBrk="0" hangingPunct="1">
              <a:lnSpc>
                <a:spcPct val="90000"/>
              </a:lnSpc>
              <a:spcBef>
                <a:spcPts val="0"/>
              </a:spcBef>
              <a:spcAft>
                <a:spcPts val="0"/>
              </a:spcAft>
              <a:buClr>
                <a:schemeClr val="tx1">
                  <a:lumMod val="65000"/>
                  <a:lumOff val="35000"/>
                </a:schemeClr>
              </a:buClr>
              <a:buSzPct val="100000"/>
              <a:buFont typeface="Arial" panose="020B0604020202020204" pitchFamily="34" charset="0"/>
              <a:buNone/>
              <a:tabLst/>
              <a:defRPr sz="2600" b="1" i="0" cap="none">
                <a:solidFill>
                  <a:schemeClr val="tx1">
                    <a:lumMod val="65000"/>
                    <a:lumOff val="35000"/>
                  </a:schemeClr>
                </a:solidFill>
                <a:latin typeface="+mj-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Second line if needed</a:t>
            </a:r>
            <a:endParaRPr lang="en-GB" dirty="0"/>
          </a:p>
        </p:txBody>
      </p:sp>
      <p:sp>
        <p:nvSpPr>
          <p:cNvPr id="12" name="Text Placeholder 9">
            <a:extLst>
              <a:ext uri="{FF2B5EF4-FFF2-40B4-BE49-F238E27FC236}">
                <a16:creationId xmlns:a16="http://schemas.microsoft.com/office/drawing/2014/main" id="{A47AB83E-F2BD-0B41-AC1C-EBABD22FA38E}"/>
              </a:ext>
            </a:extLst>
          </p:cNvPr>
          <p:cNvSpPr>
            <a:spLocks noGrp="1"/>
          </p:cNvSpPr>
          <p:nvPr>
            <p:ph type="body" sz="quarter" idx="65" hasCustomPrompt="1"/>
          </p:nvPr>
        </p:nvSpPr>
        <p:spPr>
          <a:xfrm>
            <a:off x="8958070" y="313473"/>
            <a:ext cx="2670048" cy="1600438"/>
          </a:xfrm>
          <a:prstGeom prst="rect">
            <a:avLst/>
          </a:prstGeom>
        </p:spPr>
        <p:txBody>
          <a:bodyPr wrap="square" lIns="0" rIns="0" bIns="4572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307790301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8_34 Columns with titles and wayfinder">
    <p:spTree>
      <p:nvGrpSpPr>
        <p:cNvPr id="1" name=""/>
        <p:cNvGrpSpPr/>
        <p:nvPr/>
      </p:nvGrpSpPr>
      <p:grpSpPr>
        <a:xfrm>
          <a:off x="0" y="0"/>
          <a:ext cx="0" cy="0"/>
          <a:chOff x="0" y="0"/>
          <a:chExt cx="0" cy="0"/>
        </a:xfrm>
      </p:grpSpPr>
      <p:sp>
        <p:nvSpPr>
          <p:cNvPr id="34" name="Espace réservé pour une image  14">
            <a:extLst>
              <a:ext uri="{FF2B5EF4-FFF2-40B4-BE49-F238E27FC236}">
                <a16:creationId xmlns:a16="http://schemas.microsoft.com/office/drawing/2014/main" id="{1B04A827-7C9A-FB45-8876-74553F99DF10}"/>
              </a:ext>
            </a:extLst>
          </p:cNvPr>
          <p:cNvSpPr>
            <a:spLocks noGrp="1"/>
          </p:cNvSpPr>
          <p:nvPr>
            <p:ph type="pic" sz="quarter" idx="65" hasCustomPrompt="1"/>
          </p:nvPr>
        </p:nvSpPr>
        <p:spPr>
          <a:xfrm>
            <a:off x="0" y="4584658"/>
            <a:ext cx="3941064" cy="2273341"/>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32" name="Rectangle 31">
            <a:extLst>
              <a:ext uri="{FF2B5EF4-FFF2-40B4-BE49-F238E27FC236}">
                <a16:creationId xmlns:a16="http://schemas.microsoft.com/office/drawing/2014/main" id="{F5279BFC-8E4A-0D43-B39C-1B5A536EF1D1}"/>
              </a:ext>
            </a:extLst>
          </p:cNvPr>
          <p:cNvSpPr/>
          <p:nvPr userDrawn="1"/>
        </p:nvSpPr>
        <p:spPr>
          <a:xfrm>
            <a:off x="4306824" y="3684736"/>
            <a:ext cx="7479792" cy="996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9" name="Rectangle 8">
            <a:extLst>
              <a:ext uri="{FF2B5EF4-FFF2-40B4-BE49-F238E27FC236}">
                <a16:creationId xmlns:a16="http://schemas.microsoft.com/office/drawing/2014/main" id="{8B1DC0A5-4125-C24F-94C2-EB5A0FD924C4}"/>
              </a:ext>
            </a:extLst>
          </p:cNvPr>
          <p:cNvSpPr/>
          <p:nvPr userDrawn="1"/>
        </p:nvSpPr>
        <p:spPr>
          <a:xfrm>
            <a:off x="0" y="2271285"/>
            <a:ext cx="3941064" cy="2313373"/>
          </a:xfrm>
          <a:prstGeom prst="rect">
            <a:avLst/>
          </a:prstGeom>
          <a:solidFill>
            <a:srgbClr val="2F4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a:extLst>
              <a:ext uri="{FF2B5EF4-FFF2-40B4-BE49-F238E27FC236}">
                <a16:creationId xmlns:a16="http://schemas.microsoft.com/office/drawing/2014/main" id="{D4ADED50-3119-5B4E-8DCC-DD2BE9E6A7A6}"/>
              </a:ext>
            </a:extLst>
          </p:cNvPr>
          <p:cNvSpPr>
            <a:spLocks noGrp="1"/>
          </p:cNvSpPr>
          <p:nvPr>
            <p:ph type="body" sz="quarter" idx="66" hasCustomPrompt="1"/>
          </p:nvPr>
        </p:nvSpPr>
        <p:spPr>
          <a:xfrm>
            <a:off x="182880" y="2670998"/>
            <a:ext cx="3575304" cy="1384995"/>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4" name="Espace réservé du titre 1">
            <a:extLst>
              <a:ext uri="{FF2B5EF4-FFF2-40B4-BE49-F238E27FC236}">
                <a16:creationId xmlns:a16="http://schemas.microsoft.com/office/drawing/2014/main" id="{4106D3E9-C8B4-B244-8C1E-85D378A4C4D5}"/>
              </a:ext>
            </a:extLst>
          </p:cNvPr>
          <p:cNvSpPr>
            <a:spLocks noGrp="1"/>
          </p:cNvSpPr>
          <p:nvPr>
            <p:ph type="title"/>
          </p:nvPr>
        </p:nvSpPr>
        <p:spPr>
          <a:xfrm>
            <a:off x="4306824" y="382816"/>
            <a:ext cx="7480390" cy="452432"/>
          </a:xfrm>
          <a:prstGeom prst="rect">
            <a:avLst/>
          </a:prstGeom>
        </p:spPr>
        <p:txBody>
          <a:bodyPr vert="horz" wrap="square" lIns="72000" tIns="45720" rIns="72000" bIns="45720" rtlCol="0" anchor="t">
            <a:spAutoFit/>
          </a:bodyPr>
          <a:lstStyle/>
          <a:p>
            <a:r>
              <a:rPr lang="en-GB" dirty="0"/>
              <a:t>Title of the slide</a:t>
            </a:r>
          </a:p>
        </p:txBody>
      </p:sp>
      <p:sp>
        <p:nvSpPr>
          <p:cNvPr id="15" name="Rectangle 14">
            <a:extLst>
              <a:ext uri="{FF2B5EF4-FFF2-40B4-BE49-F238E27FC236}">
                <a16:creationId xmlns:a16="http://schemas.microsoft.com/office/drawing/2014/main" id="{11BC40AB-4C29-7544-B435-7891175EC82B}"/>
              </a:ext>
            </a:extLst>
          </p:cNvPr>
          <p:cNvSpPr/>
          <p:nvPr userDrawn="1"/>
        </p:nvSpPr>
        <p:spPr>
          <a:xfrm>
            <a:off x="4306824" y="1423458"/>
            <a:ext cx="7479792" cy="996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 name="Rectangle 15">
            <a:extLst>
              <a:ext uri="{FF2B5EF4-FFF2-40B4-BE49-F238E27FC236}">
                <a16:creationId xmlns:a16="http://schemas.microsoft.com/office/drawing/2014/main" id="{F046BEBE-3B6A-714C-AC46-4552B020F41C}"/>
              </a:ext>
            </a:extLst>
          </p:cNvPr>
          <p:cNvSpPr/>
          <p:nvPr userDrawn="1"/>
        </p:nvSpPr>
        <p:spPr>
          <a:xfrm>
            <a:off x="4306824" y="2558868"/>
            <a:ext cx="7479792" cy="996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Rectangle 16">
            <a:extLst>
              <a:ext uri="{FF2B5EF4-FFF2-40B4-BE49-F238E27FC236}">
                <a16:creationId xmlns:a16="http://schemas.microsoft.com/office/drawing/2014/main" id="{321C350A-EA4F-EA4E-A84D-69FBB3C7C21F}"/>
              </a:ext>
            </a:extLst>
          </p:cNvPr>
          <p:cNvSpPr/>
          <p:nvPr userDrawn="1"/>
        </p:nvSpPr>
        <p:spPr>
          <a:xfrm>
            <a:off x="4306824" y="4829687"/>
            <a:ext cx="7479792" cy="9963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 name="Text Placeholder 9">
            <a:extLst>
              <a:ext uri="{FF2B5EF4-FFF2-40B4-BE49-F238E27FC236}">
                <a16:creationId xmlns:a16="http://schemas.microsoft.com/office/drawing/2014/main" id="{0243EE7B-BD36-2446-8151-442ECE3EFD83}"/>
              </a:ext>
            </a:extLst>
          </p:cNvPr>
          <p:cNvSpPr>
            <a:spLocks noGrp="1"/>
          </p:cNvSpPr>
          <p:nvPr>
            <p:ph type="body" sz="quarter" idx="64" hasCustomPrompt="1"/>
          </p:nvPr>
        </p:nvSpPr>
        <p:spPr>
          <a:xfrm>
            <a:off x="6227065" y="1598470"/>
            <a:ext cx="5376672" cy="646331"/>
          </a:xfrm>
          <a:prstGeom prst="rect">
            <a:avLst/>
          </a:prstGeom>
        </p:spPr>
        <p:txBody>
          <a:bodyPr wrap="square" lIns="0" tIns="45720" rIns="0"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2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5" name="Text Placeholder 9">
            <a:extLst>
              <a:ext uri="{FF2B5EF4-FFF2-40B4-BE49-F238E27FC236}">
                <a16:creationId xmlns:a16="http://schemas.microsoft.com/office/drawing/2014/main" id="{C999DC63-E75A-B24A-BB3C-D51471D920C9}"/>
              </a:ext>
            </a:extLst>
          </p:cNvPr>
          <p:cNvSpPr>
            <a:spLocks noGrp="1"/>
          </p:cNvSpPr>
          <p:nvPr>
            <p:ph type="body" sz="quarter" idx="67" hasCustomPrompt="1"/>
          </p:nvPr>
        </p:nvSpPr>
        <p:spPr>
          <a:xfrm>
            <a:off x="6227065" y="2733880"/>
            <a:ext cx="5376672" cy="646331"/>
          </a:xfrm>
          <a:prstGeom prst="rect">
            <a:avLst/>
          </a:prstGeom>
        </p:spPr>
        <p:txBody>
          <a:bodyPr wrap="square" lIns="0" tIns="45720" rIns="0"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2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6" name="Text Placeholder 9">
            <a:extLst>
              <a:ext uri="{FF2B5EF4-FFF2-40B4-BE49-F238E27FC236}">
                <a16:creationId xmlns:a16="http://schemas.microsoft.com/office/drawing/2014/main" id="{6E47FE33-0C42-584D-9408-C0D6A9EE9D43}"/>
              </a:ext>
            </a:extLst>
          </p:cNvPr>
          <p:cNvSpPr>
            <a:spLocks noGrp="1"/>
          </p:cNvSpPr>
          <p:nvPr>
            <p:ph type="body" sz="quarter" idx="68" hasCustomPrompt="1"/>
          </p:nvPr>
        </p:nvSpPr>
        <p:spPr>
          <a:xfrm>
            <a:off x="6227065" y="3859748"/>
            <a:ext cx="5376672" cy="646331"/>
          </a:xfrm>
          <a:prstGeom prst="rect">
            <a:avLst/>
          </a:prstGeom>
        </p:spPr>
        <p:txBody>
          <a:bodyPr wrap="square" lIns="0" tIns="45720" rIns="0"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2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7" name="Text Placeholder 9">
            <a:extLst>
              <a:ext uri="{FF2B5EF4-FFF2-40B4-BE49-F238E27FC236}">
                <a16:creationId xmlns:a16="http://schemas.microsoft.com/office/drawing/2014/main" id="{FA3B67C0-4A19-8740-B170-945B486C1A41}"/>
              </a:ext>
            </a:extLst>
          </p:cNvPr>
          <p:cNvSpPr>
            <a:spLocks noGrp="1"/>
          </p:cNvSpPr>
          <p:nvPr>
            <p:ph type="body" sz="quarter" idx="69" hasCustomPrompt="1"/>
          </p:nvPr>
        </p:nvSpPr>
        <p:spPr>
          <a:xfrm>
            <a:off x="6227065" y="5004699"/>
            <a:ext cx="5376672" cy="646331"/>
          </a:xfrm>
          <a:prstGeom prst="rect">
            <a:avLst/>
          </a:prstGeom>
        </p:spPr>
        <p:txBody>
          <a:bodyPr wrap="square" lIns="0" tIns="45720" rIns="0" anchor="ctr"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2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8" name="Text Placeholder 9">
            <a:extLst>
              <a:ext uri="{FF2B5EF4-FFF2-40B4-BE49-F238E27FC236}">
                <a16:creationId xmlns:a16="http://schemas.microsoft.com/office/drawing/2014/main" id="{517A439F-BF5B-A942-BAB8-2B4E43310EB5}"/>
              </a:ext>
            </a:extLst>
          </p:cNvPr>
          <p:cNvSpPr>
            <a:spLocks noGrp="1"/>
          </p:cNvSpPr>
          <p:nvPr>
            <p:ph type="body" sz="quarter" idx="70" hasCustomPrompt="1"/>
          </p:nvPr>
        </p:nvSpPr>
        <p:spPr>
          <a:xfrm>
            <a:off x="4489704" y="1660026"/>
            <a:ext cx="1371600" cy="523220"/>
          </a:xfrm>
          <a:prstGeom prst="rect">
            <a:avLst/>
          </a:prstGeom>
        </p:spPr>
        <p:txBody>
          <a:bodyPr wrap="square" lIns="0" tIns="45720" rIns="0" anchor="ctr" anchorCtr="0">
            <a:spAutoFit/>
          </a:bodyPr>
          <a:lstStyle>
            <a:lvl1pPr marL="0" marR="0" indent="0" algn="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4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29" name="Text Placeholder 9">
            <a:extLst>
              <a:ext uri="{FF2B5EF4-FFF2-40B4-BE49-F238E27FC236}">
                <a16:creationId xmlns:a16="http://schemas.microsoft.com/office/drawing/2014/main" id="{1DB6DCB2-F141-3C49-9E12-EBE118F77564}"/>
              </a:ext>
            </a:extLst>
          </p:cNvPr>
          <p:cNvSpPr>
            <a:spLocks noGrp="1"/>
          </p:cNvSpPr>
          <p:nvPr>
            <p:ph type="body" sz="quarter" idx="71" hasCustomPrompt="1"/>
          </p:nvPr>
        </p:nvSpPr>
        <p:spPr>
          <a:xfrm>
            <a:off x="4489704" y="2795436"/>
            <a:ext cx="1371600" cy="523220"/>
          </a:xfrm>
          <a:prstGeom prst="rect">
            <a:avLst/>
          </a:prstGeom>
        </p:spPr>
        <p:txBody>
          <a:bodyPr wrap="square" lIns="0" tIns="45720" rIns="0" anchor="ctr" anchorCtr="0">
            <a:spAutoFit/>
          </a:bodyPr>
          <a:lstStyle>
            <a:lvl1pPr marL="0" marR="0" indent="0" algn="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400" b="1" i="0" cap="none">
                <a:solidFill>
                  <a:schemeClr val="tx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30" name="Text Placeholder 9">
            <a:extLst>
              <a:ext uri="{FF2B5EF4-FFF2-40B4-BE49-F238E27FC236}">
                <a16:creationId xmlns:a16="http://schemas.microsoft.com/office/drawing/2014/main" id="{21BAF827-43DF-954E-9047-069314E03B3E}"/>
              </a:ext>
            </a:extLst>
          </p:cNvPr>
          <p:cNvSpPr>
            <a:spLocks noGrp="1"/>
          </p:cNvSpPr>
          <p:nvPr>
            <p:ph type="body" sz="quarter" idx="72" hasCustomPrompt="1"/>
          </p:nvPr>
        </p:nvSpPr>
        <p:spPr>
          <a:xfrm>
            <a:off x="4489704" y="3921304"/>
            <a:ext cx="1371600" cy="523220"/>
          </a:xfrm>
          <a:prstGeom prst="rect">
            <a:avLst/>
          </a:prstGeom>
        </p:spPr>
        <p:txBody>
          <a:bodyPr wrap="square" lIns="0" tIns="45720" rIns="0" anchor="ctr" anchorCtr="0">
            <a:spAutoFit/>
          </a:bodyPr>
          <a:lstStyle>
            <a:lvl1pPr marL="0" marR="0" indent="0" algn="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400" b="1" i="0" cap="none">
                <a:solidFill>
                  <a:schemeClr val="accent3"/>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31" name="Text Placeholder 9">
            <a:extLst>
              <a:ext uri="{FF2B5EF4-FFF2-40B4-BE49-F238E27FC236}">
                <a16:creationId xmlns:a16="http://schemas.microsoft.com/office/drawing/2014/main" id="{056A23BC-11C1-DD43-995B-D8E01493A039}"/>
              </a:ext>
            </a:extLst>
          </p:cNvPr>
          <p:cNvSpPr>
            <a:spLocks noGrp="1"/>
          </p:cNvSpPr>
          <p:nvPr>
            <p:ph type="body" sz="quarter" idx="73" hasCustomPrompt="1"/>
          </p:nvPr>
        </p:nvSpPr>
        <p:spPr>
          <a:xfrm>
            <a:off x="4489704" y="5066255"/>
            <a:ext cx="1371600" cy="523220"/>
          </a:xfrm>
          <a:prstGeom prst="rect">
            <a:avLst/>
          </a:prstGeom>
        </p:spPr>
        <p:txBody>
          <a:bodyPr wrap="square" lIns="0" tIns="45720" rIns="0" anchor="ctr" anchorCtr="0">
            <a:spAutoFit/>
          </a:bodyPr>
          <a:lstStyle>
            <a:lvl1pPr marL="0" marR="0" indent="0" algn="r"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400" b="1" i="0" cap="none">
                <a:solidFill>
                  <a:schemeClr val="accent4"/>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33" name="Espace réservé pour une image  14">
            <a:extLst>
              <a:ext uri="{FF2B5EF4-FFF2-40B4-BE49-F238E27FC236}">
                <a16:creationId xmlns:a16="http://schemas.microsoft.com/office/drawing/2014/main" id="{56197AE5-87CA-BD4F-AB6B-27F25FCED2AC}"/>
              </a:ext>
            </a:extLst>
          </p:cNvPr>
          <p:cNvSpPr>
            <a:spLocks noGrp="1"/>
          </p:cNvSpPr>
          <p:nvPr>
            <p:ph type="pic" sz="quarter" idx="13" hasCustomPrompt="1"/>
          </p:nvPr>
        </p:nvSpPr>
        <p:spPr>
          <a:xfrm>
            <a:off x="0" y="1"/>
            <a:ext cx="3941064" cy="2271284"/>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Tree>
    <p:extLst>
      <p:ext uri="{BB962C8B-B14F-4D97-AF65-F5344CB8AC3E}">
        <p14:creationId xmlns:p14="http://schemas.microsoft.com/office/powerpoint/2010/main" val="182621256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3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2">
            <a:extLst>
              <a:ext uri="{FF2B5EF4-FFF2-40B4-BE49-F238E27FC236}">
                <a16:creationId xmlns:a16="http://schemas.microsoft.com/office/drawing/2014/main" id="{4A544110-35E8-B749-BBB7-758323C4F1EF}"/>
              </a:ext>
            </a:extLst>
          </p:cNvPr>
          <p:cNvSpPr>
            <a:spLocks noGrp="1"/>
          </p:cNvSpPr>
          <p:nvPr>
            <p:ph type="body" sz="quarter" idx="15" hasCustomPrompt="1"/>
          </p:nvPr>
        </p:nvSpPr>
        <p:spPr>
          <a:xfrm>
            <a:off x="404786" y="1368493"/>
            <a:ext cx="5321808"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
        <p:nvSpPr>
          <p:cNvPr id="10" name="Text Placeholder 2">
            <a:extLst>
              <a:ext uri="{FF2B5EF4-FFF2-40B4-BE49-F238E27FC236}">
                <a16:creationId xmlns:a16="http://schemas.microsoft.com/office/drawing/2014/main" id="{4B796F14-3158-3742-AF9E-11D9104E52DC}"/>
              </a:ext>
            </a:extLst>
          </p:cNvPr>
          <p:cNvSpPr>
            <a:spLocks noGrp="1"/>
          </p:cNvSpPr>
          <p:nvPr>
            <p:ph type="body" sz="quarter" idx="66" hasCustomPrompt="1"/>
          </p:nvPr>
        </p:nvSpPr>
        <p:spPr>
          <a:xfrm>
            <a:off x="6482487" y="1368493"/>
            <a:ext cx="5321808"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
        <p:nvSpPr>
          <p:cNvPr id="11" name="Content Placeholder 2">
            <a:extLst>
              <a:ext uri="{FF2B5EF4-FFF2-40B4-BE49-F238E27FC236}">
                <a16:creationId xmlns:a16="http://schemas.microsoft.com/office/drawing/2014/main" id="{F760BC49-D2AB-BE40-ACA3-F264FC311D45}"/>
              </a:ext>
            </a:extLst>
          </p:cNvPr>
          <p:cNvSpPr>
            <a:spLocks noGrp="1"/>
          </p:cNvSpPr>
          <p:nvPr>
            <p:ph idx="1" hasCustomPrompt="1"/>
          </p:nvPr>
        </p:nvSpPr>
        <p:spPr>
          <a:xfrm>
            <a:off x="401143" y="1804000"/>
            <a:ext cx="5321808"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12" name="Content Placeholder 2">
            <a:extLst>
              <a:ext uri="{FF2B5EF4-FFF2-40B4-BE49-F238E27FC236}">
                <a16:creationId xmlns:a16="http://schemas.microsoft.com/office/drawing/2014/main" id="{BDA1E291-081C-BA44-AD23-7DFAE563B424}"/>
              </a:ext>
            </a:extLst>
          </p:cNvPr>
          <p:cNvSpPr>
            <a:spLocks noGrp="1"/>
          </p:cNvSpPr>
          <p:nvPr>
            <p:ph idx="67" hasCustomPrompt="1"/>
          </p:nvPr>
        </p:nvSpPr>
        <p:spPr>
          <a:xfrm>
            <a:off x="6482487" y="1804000"/>
            <a:ext cx="5321808"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157076563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4_1 column">
    <p:spTree>
      <p:nvGrpSpPr>
        <p:cNvPr id="1" name=""/>
        <p:cNvGrpSpPr/>
        <p:nvPr/>
      </p:nvGrpSpPr>
      <p:grpSpPr>
        <a:xfrm>
          <a:off x="0" y="0"/>
          <a:ext cx="0" cy="0"/>
          <a:chOff x="0" y="0"/>
          <a:chExt cx="0" cy="0"/>
        </a:xfrm>
      </p:grpSpPr>
      <p:sp>
        <p:nvSpPr>
          <p:cNvPr id="13" name="Espace réservé pour une image  14">
            <a:extLst>
              <a:ext uri="{FF2B5EF4-FFF2-40B4-BE49-F238E27FC236}">
                <a16:creationId xmlns:a16="http://schemas.microsoft.com/office/drawing/2014/main" id="{59A28E6D-C832-ED41-925B-E1F8B53FFD62}"/>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29" name="Titre 7">
            <a:extLst>
              <a:ext uri="{FF2B5EF4-FFF2-40B4-BE49-F238E27FC236}">
                <a16:creationId xmlns:a16="http://schemas.microsoft.com/office/drawing/2014/main" id="{729A866E-735E-D54C-8FD7-A6D0E404E892}"/>
              </a:ext>
            </a:extLst>
          </p:cNvPr>
          <p:cNvSpPr>
            <a:spLocks noGrp="1"/>
          </p:cNvSpPr>
          <p:nvPr>
            <p:ph type="title" hasCustomPrompt="1"/>
          </p:nvPr>
        </p:nvSpPr>
        <p:spPr>
          <a:xfrm>
            <a:off x="404785" y="3202784"/>
            <a:ext cx="4899251" cy="452432"/>
          </a:xfrm>
        </p:spPr>
        <p:txBody>
          <a:bodyPr lIns="73152" anchor="ctr" anchorCtr="0"/>
          <a:lstStyle>
            <a:lvl1pPr>
              <a:defRPr sz="2600" b="1" cap="none" spc="0">
                <a:solidFill>
                  <a:schemeClr val="tx1">
                    <a:lumMod val="65000"/>
                    <a:lumOff val="35000"/>
                  </a:schemeClr>
                </a:solidFill>
              </a:defRPr>
            </a:lvl1pPr>
          </a:lstStyle>
          <a:p>
            <a:r>
              <a:rPr lang="fr-FR" dirty="0" err="1"/>
              <a:t>Title</a:t>
            </a:r>
            <a:r>
              <a:rPr lang="fr-FR" dirty="0"/>
              <a:t> of the slide</a:t>
            </a:r>
          </a:p>
        </p:txBody>
      </p:sp>
    </p:spTree>
    <p:extLst>
      <p:ext uri="{BB962C8B-B14F-4D97-AF65-F5344CB8AC3E}">
        <p14:creationId xmlns:p14="http://schemas.microsoft.com/office/powerpoint/2010/main" val="217127297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3_1 column">
    <p:spTree>
      <p:nvGrpSpPr>
        <p:cNvPr id="1" name=""/>
        <p:cNvGrpSpPr/>
        <p:nvPr/>
      </p:nvGrpSpPr>
      <p:grpSpPr>
        <a:xfrm>
          <a:off x="0" y="0"/>
          <a:ext cx="0" cy="0"/>
          <a:chOff x="0" y="0"/>
          <a:chExt cx="0" cy="0"/>
        </a:xfrm>
      </p:grpSpPr>
      <p:sp>
        <p:nvSpPr>
          <p:cNvPr id="40" name="Forme libre : forme 22">
            <a:extLst>
              <a:ext uri="{FF2B5EF4-FFF2-40B4-BE49-F238E27FC236}">
                <a16:creationId xmlns:a16="http://schemas.microsoft.com/office/drawing/2014/main" id="{3F30712B-514A-C240-90A5-D79D7F39618D}"/>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9" name="Rectangle 18">
            <a:extLst>
              <a:ext uri="{FF2B5EF4-FFF2-40B4-BE49-F238E27FC236}">
                <a16:creationId xmlns:a16="http://schemas.microsoft.com/office/drawing/2014/main" id="{9AED4FCC-DF86-0548-9462-72823AB4DDCA}"/>
              </a:ext>
            </a:extLst>
          </p:cNvPr>
          <p:cNvSpPr/>
          <p:nvPr userDrawn="1"/>
        </p:nvSpPr>
        <p:spPr>
          <a:xfrm>
            <a:off x="6089904" y="0"/>
            <a:ext cx="6100062" cy="6858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Espace réservé pour une image  14">
            <a:extLst>
              <a:ext uri="{FF2B5EF4-FFF2-40B4-BE49-F238E27FC236}">
                <a16:creationId xmlns:a16="http://schemas.microsoft.com/office/drawing/2014/main" id="{59A28E6D-C832-ED41-925B-E1F8B53FFD62}"/>
              </a:ext>
            </a:extLst>
          </p:cNvPr>
          <p:cNvSpPr>
            <a:spLocks noGrp="1"/>
          </p:cNvSpPr>
          <p:nvPr>
            <p:ph type="pic" sz="quarter" idx="13" hasCustomPrompt="1"/>
          </p:nvPr>
        </p:nvSpPr>
        <p:spPr>
          <a:xfrm>
            <a:off x="0" y="1458468"/>
            <a:ext cx="5686970" cy="3941064"/>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1" name="Text Placeholder 9">
            <a:extLst>
              <a:ext uri="{FF2B5EF4-FFF2-40B4-BE49-F238E27FC236}">
                <a16:creationId xmlns:a16="http://schemas.microsoft.com/office/drawing/2014/main" id="{30A2E737-CF7A-3E40-8D29-199EE267CE05}"/>
              </a:ext>
            </a:extLst>
          </p:cNvPr>
          <p:cNvSpPr>
            <a:spLocks noGrp="1"/>
          </p:cNvSpPr>
          <p:nvPr>
            <p:ph type="body" sz="quarter" idx="74" hasCustomPrompt="1"/>
          </p:nvPr>
        </p:nvSpPr>
        <p:spPr>
          <a:xfrm>
            <a:off x="6492656" y="854416"/>
            <a:ext cx="5294376" cy="830997"/>
          </a:xfrm>
          <a:prstGeom prst="rect">
            <a:avLst/>
          </a:prstGeom>
        </p:spPr>
        <p:txBody>
          <a:bodyPr wrap="square" lIns="73152" rIns="73152" anchor="t"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6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Headline of the page goes here. This is a place to write the gist of/ big news about what the next steps are.</a:t>
            </a:r>
            <a:endParaRPr lang="en-GB" dirty="0"/>
          </a:p>
        </p:txBody>
      </p:sp>
      <p:sp>
        <p:nvSpPr>
          <p:cNvPr id="14" name="Titre 7">
            <a:extLst>
              <a:ext uri="{FF2B5EF4-FFF2-40B4-BE49-F238E27FC236}">
                <a16:creationId xmlns:a16="http://schemas.microsoft.com/office/drawing/2014/main" id="{B08DFD0B-EF3C-AE48-9884-A67B85243A05}"/>
              </a:ext>
            </a:extLst>
          </p:cNvPr>
          <p:cNvSpPr>
            <a:spLocks noGrp="1"/>
          </p:cNvSpPr>
          <p:nvPr>
            <p:ph type="title" hasCustomPrompt="1"/>
          </p:nvPr>
        </p:nvSpPr>
        <p:spPr>
          <a:xfrm>
            <a:off x="6492656" y="382816"/>
            <a:ext cx="5294376" cy="452432"/>
          </a:xfrm>
        </p:spPr>
        <p:txBody>
          <a:bodyPr/>
          <a:lstStyle>
            <a:lvl1pPr>
              <a:defRPr sz="2600" b="1" cap="none" spc="0">
                <a:solidFill>
                  <a:schemeClr val="bg1"/>
                </a:solidFill>
              </a:defRPr>
            </a:lvl1pPr>
          </a:lstStyle>
          <a:p>
            <a:r>
              <a:rPr lang="fr-FR" dirty="0" err="1"/>
              <a:t>Title</a:t>
            </a:r>
            <a:r>
              <a:rPr lang="fr-FR" dirty="0"/>
              <a:t> of the slide</a:t>
            </a:r>
          </a:p>
        </p:txBody>
      </p:sp>
      <p:grpSp>
        <p:nvGrpSpPr>
          <p:cNvPr id="16" name="Group 15">
            <a:extLst>
              <a:ext uri="{FF2B5EF4-FFF2-40B4-BE49-F238E27FC236}">
                <a16:creationId xmlns:a16="http://schemas.microsoft.com/office/drawing/2014/main" id="{384B1C64-EABA-E849-AA62-2DBF0AF52DE6}"/>
              </a:ext>
            </a:extLst>
          </p:cNvPr>
          <p:cNvGrpSpPr/>
          <p:nvPr userDrawn="1"/>
        </p:nvGrpSpPr>
        <p:grpSpPr>
          <a:xfrm>
            <a:off x="11364899" y="6200776"/>
            <a:ext cx="432372" cy="394468"/>
            <a:chOff x="11309880" y="6178130"/>
            <a:chExt cx="490427" cy="447433"/>
          </a:xfrm>
        </p:grpSpPr>
        <p:sp>
          <p:nvSpPr>
            <p:cNvPr id="17" name="Freeform: Shape 6">
              <a:extLst>
                <a:ext uri="{FF2B5EF4-FFF2-40B4-BE49-F238E27FC236}">
                  <a16:creationId xmlns:a16="http://schemas.microsoft.com/office/drawing/2014/main" id="{4F0C3A1E-441F-D04C-9A52-CD2ECE12CE34}"/>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8">
              <a:extLst>
                <a:ext uri="{FF2B5EF4-FFF2-40B4-BE49-F238E27FC236}">
                  <a16:creationId xmlns:a16="http://schemas.microsoft.com/office/drawing/2014/main" id="{0E496F24-EA84-204D-A2A9-168FFD97FB38}"/>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1">
              <a:extLst>
                <a:ext uri="{FF2B5EF4-FFF2-40B4-BE49-F238E27FC236}">
                  <a16:creationId xmlns:a16="http://schemas.microsoft.com/office/drawing/2014/main" id="{EBA9ED86-9CCB-814A-A1E1-174290DF5177}"/>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12">
              <a:extLst>
                <a:ext uri="{FF2B5EF4-FFF2-40B4-BE49-F238E27FC236}">
                  <a16:creationId xmlns:a16="http://schemas.microsoft.com/office/drawing/2014/main" id="{203AF60B-1019-8440-B372-2B9C42D2F4E5}"/>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13">
              <a:extLst>
                <a:ext uri="{FF2B5EF4-FFF2-40B4-BE49-F238E27FC236}">
                  <a16:creationId xmlns:a16="http://schemas.microsoft.com/office/drawing/2014/main" id="{E93E38F9-5D2F-1948-B1B5-C5D4BCDFD25D}"/>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14">
              <a:extLst>
                <a:ext uri="{FF2B5EF4-FFF2-40B4-BE49-F238E27FC236}">
                  <a16:creationId xmlns:a16="http://schemas.microsoft.com/office/drawing/2014/main" id="{A733ACA1-5E27-3C48-A9C9-85CB54194602}"/>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15">
              <a:extLst>
                <a:ext uri="{FF2B5EF4-FFF2-40B4-BE49-F238E27FC236}">
                  <a16:creationId xmlns:a16="http://schemas.microsoft.com/office/drawing/2014/main" id="{9C97429A-C9FB-EF46-A679-BEC605DE215E}"/>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Shape 16">
              <a:extLst>
                <a:ext uri="{FF2B5EF4-FFF2-40B4-BE49-F238E27FC236}">
                  <a16:creationId xmlns:a16="http://schemas.microsoft.com/office/drawing/2014/main" id="{5BB0D4E4-3615-2143-8E9F-5215EC7ED74D}"/>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Shape 17">
              <a:extLst>
                <a:ext uri="{FF2B5EF4-FFF2-40B4-BE49-F238E27FC236}">
                  <a16:creationId xmlns:a16="http://schemas.microsoft.com/office/drawing/2014/main" id="{DD7797F2-DEE9-BB4E-948A-9FEE181853CA}"/>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Freeform: Shape 18">
              <a:extLst>
                <a:ext uri="{FF2B5EF4-FFF2-40B4-BE49-F238E27FC236}">
                  <a16:creationId xmlns:a16="http://schemas.microsoft.com/office/drawing/2014/main" id="{225A251A-5218-3449-8A03-F04FE9925869}"/>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Shape 19">
              <a:extLst>
                <a:ext uri="{FF2B5EF4-FFF2-40B4-BE49-F238E27FC236}">
                  <a16:creationId xmlns:a16="http://schemas.microsoft.com/office/drawing/2014/main" id="{5BB884EF-7E62-6F4E-9EBF-70B640297357}"/>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Shape 20">
              <a:extLst>
                <a:ext uri="{FF2B5EF4-FFF2-40B4-BE49-F238E27FC236}">
                  <a16:creationId xmlns:a16="http://schemas.microsoft.com/office/drawing/2014/main" id="{1A44A5F8-EE16-8441-BAFC-697A1316E0D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Shape 21">
              <a:extLst>
                <a:ext uri="{FF2B5EF4-FFF2-40B4-BE49-F238E27FC236}">
                  <a16:creationId xmlns:a16="http://schemas.microsoft.com/office/drawing/2014/main" id="{EB09333F-14A3-B740-8BC9-7F6169C54ECA}"/>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Shape 22">
              <a:extLst>
                <a:ext uri="{FF2B5EF4-FFF2-40B4-BE49-F238E27FC236}">
                  <a16:creationId xmlns:a16="http://schemas.microsoft.com/office/drawing/2014/main" id="{310AFC53-3109-B747-80F3-17021954FC87}"/>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Freeform: Shape 23">
              <a:extLst>
                <a:ext uri="{FF2B5EF4-FFF2-40B4-BE49-F238E27FC236}">
                  <a16:creationId xmlns:a16="http://schemas.microsoft.com/office/drawing/2014/main" id="{688FBE76-8B41-D142-9659-DDAC4E713CD1}"/>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9" name="Text Placeholder 9">
            <a:extLst>
              <a:ext uri="{FF2B5EF4-FFF2-40B4-BE49-F238E27FC236}">
                <a16:creationId xmlns:a16="http://schemas.microsoft.com/office/drawing/2014/main" id="{B01E1E20-DD1B-CA4A-A264-0A2BB5BB2EC5}"/>
              </a:ext>
            </a:extLst>
          </p:cNvPr>
          <p:cNvSpPr>
            <a:spLocks noGrp="1"/>
          </p:cNvSpPr>
          <p:nvPr>
            <p:ph type="body" sz="quarter" idx="64" hasCustomPrompt="1"/>
          </p:nvPr>
        </p:nvSpPr>
        <p:spPr>
          <a:xfrm>
            <a:off x="6492656" y="1887312"/>
            <a:ext cx="5294376" cy="954107"/>
          </a:xfrm>
          <a:prstGeom prst="rect">
            <a:avLst/>
          </a:prstGeom>
        </p:spPr>
        <p:txBody>
          <a:bodyPr wrap="square" lIns="73152" rIns="73152" anchor="t" anchorCtr="0">
            <a:spAutoFit/>
          </a:bodyPr>
          <a:lstStyle>
            <a:lvl1pPr marL="0" marR="0" indent="0" algn="l" defTabSz="914400" rtl="0" eaLnBrk="1" fontAlgn="auto" latinLnBrk="0" hangingPunct="1">
              <a:lnSpc>
                <a:spcPct val="100000"/>
              </a:lnSpc>
              <a:spcBef>
                <a:spcPts val="0"/>
              </a:spcBef>
              <a:spcAft>
                <a:spcPts val="0"/>
              </a:spcAft>
              <a:buClr>
                <a:schemeClr val="bg1"/>
              </a:buClr>
              <a:buSzPct val="100000"/>
              <a:buFont typeface="Arial" panose="020B0604020202020204" pitchFamily="34" charset="0"/>
              <a:buNone/>
              <a:tabLst/>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117854124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9_34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0" name="Espace réservé pour une image  14">
            <a:extLst>
              <a:ext uri="{FF2B5EF4-FFF2-40B4-BE49-F238E27FC236}">
                <a16:creationId xmlns:a16="http://schemas.microsoft.com/office/drawing/2014/main" id="{F49EE7E2-D40C-6545-A6B9-E549D193E67A}"/>
              </a:ext>
            </a:extLst>
          </p:cNvPr>
          <p:cNvSpPr>
            <a:spLocks noGrp="1"/>
          </p:cNvSpPr>
          <p:nvPr>
            <p:ph type="pic" sz="quarter" idx="13" hasCustomPrompt="1"/>
          </p:nvPr>
        </p:nvSpPr>
        <p:spPr>
          <a:xfrm>
            <a:off x="8250936" y="1364488"/>
            <a:ext cx="3941064" cy="4325112"/>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3" name="Obdélník 4">
            <a:extLst>
              <a:ext uri="{FF2B5EF4-FFF2-40B4-BE49-F238E27FC236}">
                <a16:creationId xmlns:a16="http://schemas.microsoft.com/office/drawing/2014/main" id="{545F5147-B911-E544-AE30-87725FD16725}"/>
              </a:ext>
            </a:extLst>
          </p:cNvPr>
          <p:cNvSpPr/>
          <p:nvPr userDrawn="1"/>
        </p:nvSpPr>
        <p:spPr>
          <a:xfrm rot="10800000">
            <a:off x="7976615" y="1364488"/>
            <a:ext cx="137160" cy="4325112"/>
          </a:xfrm>
          <a:prstGeom prst="rect">
            <a:avLst/>
          </a:prstGeom>
          <a:gradFill>
            <a:gsLst>
              <a:gs pos="0">
                <a:schemeClr val="bg2"/>
              </a:gs>
              <a:gs pos="99000">
                <a:schemeClr val="tx2"/>
              </a:gs>
            </a:gsLst>
            <a:lin ang="27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388" tIns="71388" rIns="71388" bIns="71388" numCol="1" spcCol="38098" rtlCol="0" anchor="ctr">
            <a:noAutofit/>
          </a:bodyPr>
          <a:lstStyle/>
          <a:p>
            <a:pPr algn="ctr" defTabSz="820985" hangingPunct="0"/>
            <a:endParaRPr lang="cs-CZ" sz="3198">
              <a:solidFill>
                <a:schemeClr val="bg2"/>
              </a:solidFill>
              <a:sym typeface="Helvetica Light"/>
            </a:endParaRPr>
          </a:p>
        </p:txBody>
      </p:sp>
      <p:sp>
        <p:nvSpPr>
          <p:cNvPr id="9" name="Titre 7">
            <a:extLst>
              <a:ext uri="{FF2B5EF4-FFF2-40B4-BE49-F238E27FC236}">
                <a16:creationId xmlns:a16="http://schemas.microsoft.com/office/drawing/2014/main" id="{8A632EEF-3933-3B47-9B45-5FE4645AC478}"/>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8" name="Content Placeholder 2">
            <a:extLst>
              <a:ext uri="{FF2B5EF4-FFF2-40B4-BE49-F238E27FC236}">
                <a16:creationId xmlns:a16="http://schemas.microsoft.com/office/drawing/2014/main" id="{E08E59F6-D20D-EC43-8F97-30530849D348}"/>
              </a:ext>
            </a:extLst>
          </p:cNvPr>
          <p:cNvSpPr>
            <a:spLocks noGrp="1"/>
          </p:cNvSpPr>
          <p:nvPr>
            <p:ph idx="1" hasCustomPrompt="1"/>
          </p:nvPr>
        </p:nvSpPr>
        <p:spPr>
          <a:xfrm>
            <a:off x="404786" y="1785503"/>
            <a:ext cx="7205472"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11" name="Text Placeholder 2">
            <a:extLst>
              <a:ext uri="{FF2B5EF4-FFF2-40B4-BE49-F238E27FC236}">
                <a16:creationId xmlns:a16="http://schemas.microsoft.com/office/drawing/2014/main" id="{0841EF0E-5CF4-C147-AC50-FDB903770DBD}"/>
              </a:ext>
            </a:extLst>
          </p:cNvPr>
          <p:cNvSpPr>
            <a:spLocks noGrp="1"/>
          </p:cNvSpPr>
          <p:nvPr>
            <p:ph type="body" sz="quarter" idx="21" hasCustomPrompt="1"/>
          </p:nvPr>
        </p:nvSpPr>
        <p:spPr>
          <a:xfrm>
            <a:off x="404785" y="1368493"/>
            <a:ext cx="7205472"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Tree>
    <p:extLst>
      <p:ext uri="{BB962C8B-B14F-4D97-AF65-F5344CB8AC3E}">
        <p14:creationId xmlns:p14="http://schemas.microsoft.com/office/powerpoint/2010/main" val="185861404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4_34 Columns with titles and wayfinder">
    <p:spTree>
      <p:nvGrpSpPr>
        <p:cNvPr id="1" name=""/>
        <p:cNvGrpSpPr/>
        <p:nvPr/>
      </p:nvGrpSpPr>
      <p:grpSpPr>
        <a:xfrm>
          <a:off x="0" y="0"/>
          <a:ext cx="0" cy="0"/>
          <a:chOff x="0" y="0"/>
          <a:chExt cx="0" cy="0"/>
        </a:xfrm>
      </p:grpSpPr>
      <p:sp>
        <p:nvSpPr>
          <p:cNvPr id="22" name="Espace réservé pour une image  14">
            <a:extLst>
              <a:ext uri="{FF2B5EF4-FFF2-40B4-BE49-F238E27FC236}">
                <a16:creationId xmlns:a16="http://schemas.microsoft.com/office/drawing/2014/main" id="{D9B90051-83E6-794A-AFC9-F857D253B04D}"/>
              </a:ext>
            </a:extLst>
          </p:cNvPr>
          <p:cNvSpPr>
            <a:spLocks noGrp="1"/>
          </p:cNvSpPr>
          <p:nvPr>
            <p:ph type="pic" sz="quarter" idx="16" hasCustomPrompt="1"/>
          </p:nvPr>
        </p:nvSpPr>
        <p:spPr>
          <a:xfrm>
            <a:off x="5123892" y="1368596"/>
            <a:ext cx="7068108" cy="4321004"/>
          </a:xfrm>
          <a:prstGeom prst="rect">
            <a:avLst/>
          </a:prstGeom>
          <a:pattFill prst="wdUpDiag">
            <a:fgClr>
              <a:schemeClr val="bg1">
                <a:lumMod val="75000"/>
              </a:schemeClr>
            </a:fgClr>
            <a:bgClr>
              <a:schemeClr val="bg1">
                <a:lumMod val="85000"/>
              </a:schemeClr>
            </a:bgClr>
          </a:patt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10" name="Titre 7">
            <a:extLst>
              <a:ext uri="{FF2B5EF4-FFF2-40B4-BE49-F238E27FC236}">
                <a16:creationId xmlns:a16="http://schemas.microsoft.com/office/drawing/2014/main" id="{BC3C924E-FE0D-4045-9B6B-6EA97A4F81BB}"/>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9" name="Content Placeholder 2">
            <a:extLst>
              <a:ext uri="{FF2B5EF4-FFF2-40B4-BE49-F238E27FC236}">
                <a16:creationId xmlns:a16="http://schemas.microsoft.com/office/drawing/2014/main" id="{F73FF0DF-A649-5A4A-9095-E50AE70EDA0F}"/>
              </a:ext>
            </a:extLst>
          </p:cNvPr>
          <p:cNvSpPr>
            <a:spLocks noGrp="1"/>
          </p:cNvSpPr>
          <p:nvPr>
            <p:ph idx="1" hasCustomPrompt="1"/>
          </p:nvPr>
        </p:nvSpPr>
        <p:spPr>
          <a:xfrm>
            <a:off x="404786" y="1785503"/>
            <a:ext cx="4078224"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12" name="Text Placeholder 2">
            <a:extLst>
              <a:ext uri="{FF2B5EF4-FFF2-40B4-BE49-F238E27FC236}">
                <a16:creationId xmlns:a16="http://schemas.microsoft.com/office/drawing/2014/main" id="{4450E966-142B-BE4F-BDD4-67265273F389}"/>
              </a:ext>
            </a:extLst>
          </p:cNvPr>
          <p:cNvSpPr>
            <a:spLocks noGrp="1"/>
          </p:cNvSpPr>
          <p:nvPr>
            <p:ph type="body" sz="quarter" idx="21" hasCustomPrompt="1"/>
          </p:nvPr>
        </p:nvSpPr>
        <p:spPr>
          <a:xfrm>
            <a:off x="404785" y="1368493"/>
            <a:ext cx="4078224"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Tree>
    <p:extLst>
      <p:ext uri="{BB962C8B-B14F-4D97-AF65-F5344CB8AC3E}">
        <p14:creationId xmlns:p14="http://schemas.microsoft.com/office/powerpoint/2010/main" val="358145718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0_34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p>
            <a:fld id="{D61AABEC-672F-4B68-B914-690DA978312C}" type="slidenum">
              <a:rPr lang="en-GB" smtClean="0"/>
              <a:pPr/>
              <a:t>‹#›</a:t>
            </a:fld>
            <a:r>
              <a:rPr lang="en-GB" dirty="0"/>
              <a:t> ‒ </a:t>
            </a:r>
          </a:p>
        </p:txBody>
      </p:sp>
      <p:sp>
        <p:nvSpPr>
          <p:cNvPr id="9" name="Titre 7">
            <a:extLst>
              <a:ext uri="{FF2B5EF4-FFF2-40B4-BE49-F238E27FC236}">
                <a16:creationId xmlns:a16="http://schemas.microsoft.com/office/drawing/2014/main" id="{8A632EEF-3933-3B47-9B45-5FE4645AC478}"/>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11" name="Text Placeholder 2">
            <a:extLst>
              <a:ext uri="{FF2B5EF4-FFF2-40B4-BE49-F238E27FC236}">
                <a16:creationId xmlns:a16="http://schemas.microsoft.com/office/drawing/2014/main" id="{0841EF0E-5CF4-C147-AC50-FDB903770DBD}"/>
              </a:ext>
            </a:extLst>
          </p:cNvPr>
          <p:cNvSpPr>
            <a:spLocks noGrp="1"/>
          </p:cNvSpPr>
          <p:nvPr>
            <p:ph type="body" sz="quarter" idx="21" hasCustomPrompt="1"/>
          </p:nvPr>
        </p:nvSpPr>
        <p:spPr>
          <a:xfrm>
            <a:off x="404785" y="1368493"/>
            <a:ext cx="5321808" cy="338554"/>
          </a:xfrm>
          <a:prstGeom prst="rect">
            <a:avLst/>
          </a:prstGeom>
        </p:spPr>
        <p:txBody>
          <a:bodyPr lIns="73152" rIns="73152">
            <a:spAutoFit/>
          </a:bodyPr>
          <a:lstStyle>
            <a:lvl1pPr marL="0" indent="0">
              <a:spcBef>
                <a:spcPts val="0"/>
              </a:spcBef>
              <a:spcAft>
                <a:spcPts val="0"/>
              </a:spcAft>
              <a:buNone/>
              <a:defRPr sz="1600" b="1">
                <a:solidFill>
                  <a:schemeClr val="bg2"/>
                </a:solidFill>
              </a:defRPr>
            </a:lvl1pPr>
          </a:lstStyle>
          <a:p>
            <a:r>
              <a:rPr lang="en-US" dirty="0"/>
              <a:t>Paragraph header</a:t>
            </a:r>
          </a:p>
        </p:txBody>
      </p:sp>
      <p:sp>
        <p:nvSpPr>
          <p:cNvPr id="14" name="Text Placeholder 2">
            <a:extLst>
              <a:ext uri="{FF2B5EF4-FFF2-40B4-BE49-F238E27FC236}">
                <a16:creationId xmlns:a16="http://schemas.microsoft.com/office/drawing/2014/main" id="{6E24CA41-DC1E-0443-B97C-5BA9B63F120C}"/>
              </a:ext>
            </a:extLst>
          </p:cNvPr>
          <p:cNvSpPr>
            <a:spLocks noGrp="1"/>
          </p:cNvSpPr>
          <p:nvPr>
            <p:ph type="body" sz="quarter" idx="23" hasCustomPrompt="1"/>
          </p:nvPr>
        </p:nvSpPr>
        <p:spPr>
          <a:xfrm>
            <a:off x="6465406" y="1368493"/>
            <a:ext cx="5321808" cy="338554"/>
          </a:xfrm>
          <a:prstGeom prst="rect">
            <a:avLst/>
          </a:prstGeom>
        </p:spPr>
        <p:txBody>
          <a:bodyPr lIns="73152" rIns="73152">
            <a:spAutoFit/>
          </a:bodyPr>
          <a:lstStyle>
            <a:lvl1pPr marL="0" indent="0">
              <a:spcBef>
                <a:spcPts val="0"/>
              </a:spcBef>
              <a:spcAft>
                <a:spcPts val="0"/>
              </a:spcAft>
              <a:buNone/>
              <a:defRPr sz="1600" b="1">
                <a:solidFill>
                  <a:schemeClr val="bg2"/>
                </a:solidFill>
              </a:defRPr>
            </a:lvl1pPr>
          </a:lstStyle>
          <a:p>
            <a:r>
              <a:rPr lang="en-US" dirty="0"/>
              <a:t>Paragraph header</a:t>
            </a:r>
          </a:p>
        </p:txBody>
      </p:sp>
      <p:cxnSp>
        <p:nvCxnSpPr>
          <p:cNvPr id="15" name="Straight Connector 35">
            <a:extLst>
              <a:ext uri="{FF2B5EF4-FFF2-40B4-BE49-F238E27FC236}">
                <a16:creationId xmlns:a16="http://schemas.microsoft.com/office/drawing/2014/main" id="{2227B915-E775-334D-B013-89D922A44D3F}"/>
              </a:ext>
            </a:extLst>
          </p:cNvPr>
          <p:cNvCxnSpPr>
            <a:cxnSpLocks/>
          </p:cNvCxnSpPr>
          <p:nvPr userDrawn="1"/>
        </p:nvCxnSpPr>
        <p:spPr>
          <a:xfrm flipV="1">
            <a:off x="6095998" y="1808820"/>
            <a:ext cx="0" cy="386808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9">
            <a:extLst>
              <a:ext uri="{FF2B5EF4-FFF2-40B4-BE49-F238E27FC236}">
                <a16:creationId xmlns:a16="http://schemas.microsoft.com/office/drawing/2014/main" id="{51B031C6-70D7-2944-B228-AAE89CEA5341}"/>
              </a:ext>
            </a:extLst>
          </p:cNvPr>
          <p:cNvSpPr>
            <a:spLocks noGrp="1"/>
          </p:cNvSpPr>
          <p:nvPr>
            <p:ph type="body" sz="quarter" idx="64" hasCustomPrompt="1"/>
          </p:nvPr>
        </p:nvSpPr>
        <p:spPr>
          <a:xfrm>
            <a:off x="404785" y="2489548"/>
            <a:ext cx="5321808" cy="954107"/>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8" name="Text Placeholder 9">
            <a:extLst>
              <a:ext uri="{FF2B5EF4-FFF2-40B4-BE49-F238E27FC236}">
                <a16:creationId xmlns:a16="http://schemas.microsoft.com/office/drawing/2014/main" id="{F40E2F3C-234E-1D49-A7C2-31CA4F2C9DED}"/>
              </a:ext>
            </a:extLst>
          </p:cNvPr>
          <p:cNvSpPr>
            <a:spLocks noGrp="1"/>
          </p:cNvSpPr>
          <p:nvPr>
            <p:ph type="body" sz="quarter" idx="65" hasCustomPrompt="1"/>
          </p:nvPr>
        </p:nvSpPr>
        <p:spPr>
          <a:xfrm>
            <a:off x="6465406" y="2489548"/>
            <a:ext cx="5321808" cy="954107"/>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143965995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2_1 column">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p:txBody>
          <a:bodyPr/>
          <a:lstStyle/>
          <a:p>
            <a:fld id="{D61AABEC-672F-4B68-B914-690DA978312C}" type="slidenum">
              <a:rPr lang="en-GB" smtClean="0"/>
              <a:pPr/>
              <a:t>‹#›</a:t>
            </a:fld>
            <a:r>
              <a:rPr lang="en-GB"/>
              <a:t> ‒ </a:t>
            </a:r>
            <a:endParaRPr lang="en-GB" dirty="0"/>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336224"/>
            <a:ext cx="3220946" cy="492443"/>
          </a:xfrm>
          <a:solidFill>
            <a:schemeClr val="tx1">
              <a:lumMod val="65000"/>
              <a:lumOff val="35000"/>
            </a:schemeClr>
          </a:solidFill>
        </p:spPr>
        <p:txBody>
          <a:bodyPr wrap="none" lIns="73152" rIns="73152" anchor="ctr" anchorCtr="0"/>
          <a:lstStyle>
            <a:lvl1pPr>
              <a:lnSpc>
                <a:spcPct val="100000"/>
              </a:lnSpc>
              <a:defRPr sz="2600" b="1" cap="none" spc="0">
                <a:solidFill>
                  <a:schemeClr val="bg1"/>
                </a:solidFill>
              </a:defRPr>
            </a:lvl1pPr>
          </a:lstStyle>
          <a:p>
            <a:r>
              <a:rPr lang="fr-FR" dirty="0" err="1"/>
              <a:t>Title</a:t>
            </a:r>
            <a:r>
              <a:rPr lang="fr-FR" dirty="0"/>
              <a:t> of the slide</a:t>
            </a:r>
          </a:p>
        </p:txBody>
      </p:sp>
      <p:sp>
        <p:nvSpPr>
          <p:cNvPr id="11" name="Content Placeholder 2">
            <a:extLst>
              <a:ext uri="{FF2B5EF4-FFF2-40B4-BE49-F238E27FC236}">
                <a16:creationId xmlns:a16="http://schemas.microsoft.com/office/drawing/2014/main" id="{866CF0FD-A7EE-3444-B686-58885AF0F9C7}"/>
              </a:ext>
            </a:extLst>
          </p:cNvPr>
          <p:cNvSpPr>
            <a:spLocks noGrp="1"/>
          </p:cNvSpPr>
          <p:nvPr>
            <p:ph idx="1" hasCustomPrompt="1"/>
          </p:nvPr>
        </p:nvSpPr>
        <p:spPr>
          <a:xfrm>
            <a:off x="404786" y="1371987"/>
            <a:ext cx="11384280" cy="4397381"/>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3044255623"/>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9">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9_2 Columns with titles and wayfinder">
    <p:spTree>
      <p:nvGrpSpPr>
        <p:cNvPr id="1" name=""/>
        <p:cNvGrpSpPr/>
        <p:nvPr/>
      </p:nvGrpSpPr>
      <p:grpSpPr>
        <a:xfrm>
          <a:off x="0" y="0"/>
          <a:ext cx="0" cy="0"/>
          <a:chOff x="0" y="0"/>
          <a:chExt cx="0" cy="0"/>
        </a:xfrm>
      </p:grpSpPr>
      <p:sp>
        <p:nvSpPr>
          <p:cNvPr id="5" name="Forme libre : forme 22">
            <a:extLst>
              <a:ext uri="{FF2B5EF4-FFF2-40B4-BE49-F238E27FC236}">
                <a16:creationId xmlns:a16="http://schemas.microsoft.com/office/drawing/2014/main" id="{9CBCB3F2-E311-D641-A5CA-67DF18747956}"/>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6" name="Forme libre : forme 20">
            <a:extLst>
              <a:ext uri="{FF2B5EF4-FFF2-40B4-BE49-F238E27FC236}">
                <a16:creationId xmlns:a16="http://schemas.microsoft.com/office/drawing/2014/main" id="{18F9AF28-EEDA-4F44-BA81-8C5E45DA229C}"/>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Content Placeholder 2">
            <a:extLst>
              <a:ext uri="{FF2B5EF4-FFF2-40B4-BE49-F238E27FC236}">
                <a16:creationId xmlns:a16="http://schemas.microsoft.com/office/drawing/2014/main" id="{58FCBB89-0E9E-EB47-A48E-21D614374A01}"/>
              </a:ext>
            </a:extLst>
          </p:cNvPr>
          <p:cNvSpPr>
            <a:spLocks noGrp="1"/>
          </p:cNvSpPr>
          <p:nvPr>
            <p:ph idx="1" hasCustomPrompt="1"/>
          </p:nvPr>
        </p:nvSpPr>
        <p:spPr>
          <a:xfrm>
            <a:off x="404786" y="1371987"/>
            <a:ext cx="11384280" cy="4397381"/>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Tree>
    <p:extLst>
      <p:ext uri="{BB962C8B-B14F-4D97-AF65-F5344CB8AC3E}">
        <p14:creationId xmlns:p14="http://schemas.microsoft.com/office/powerpoint/2010/main" val="74914845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0_2 Columns with titles and wayfinder">
    <p:spTree>
      <p:nvGrpSpPr>
        <p:cNvPr id="1" name=""/>
        <p:cNvGrpSpPr/>
        <p:nvPr/>
      </p:nvGrpSpPr>
      <p:grpSpPr>
        <a:xfrm>
          <a:off x="0" y="0"/>
          <a:ext cx="0" cy="0"/>
          <a:chOff x="0" y="0"/>
          <a:chExt cx="0" cy="0"/>
        </a:xfrm>
      </p:grpSpPr>
      <p:sp>
        <p:nvSpPr>
          <p:cNvPr id="6" name="Forme libre : forme 22">
            <a:extLst>
              <a:ext uri="{FF2B5EF4-FFF2-40B4-BE49-F238E27FC236}">
                <a16:creationId xmlns:a16="http://schemas.microsoft.com/office/drawing/2014/main" id="{DE16A836-7586-894D-9FE2-98EC66F3AB9B}"/>
              </a:ext>
            </a:extLst>
          </p:cNvPr>
          <p:cNvSpPr/>
          <p:nvPr userDrawn="1"/>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Forme libre : forme 20">
            <a:extLst>
              <a:ext uri="{FF2B5EF4-FFF2-40B4-BE49-F238E27FC236}">
                <a16:creationId xmlns:a16="http://schemas.microsoft.com/office/drawing/2014/main" id="{4602831C-4042-834E-A31E-43C7210725A2}"/>
              </a:ext>
            </a:extLst>
          </p:cNvPr>
          <p:cNvSpPr/>
          <p:nvPr userDrawn="1"/>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Content Placeholder 2">
            <a:extLst>
              <a:ext uri="{FF2B5EF4-FFF2-40B4-BE49-F238E27FC236}">
                <a16:creationId xmlns:a16="http://schemas.microsoft.com/office/drawing/2014/main" id="{58FCBB89-0E9E-EB47-A48E-21D614374A01}"/>
              </a:ext>
            </a:extLst>
          </p:cNvPr>
          <p:cNvSpPr>
            <a:spLocks noGrp="1"/>
          </p:cNvSpPr>
          <p:nvPr>
            <p:ph idx="1" hasCustomPrompt="1"/>
          </p:nvPr>
        </p:nvSpPr>
        <p:spPr>
          <a:xfrm>
            <a:off x="404786" y="1785503"/>
            <a:ext cx="11384280" cy="3983865"/>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404785" y="1368493"/>
            <a:ext cx="11384280"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Tree>
    <p:extLst>
      <p:ext uri="{BB962C8B-B14F-4D97-AF65-F5344CB8AC3E}">
        <p14:creationId xmlns:p14="http://schemas.microsoft.com/office/powerpoint/2010/main" val="308296163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1_2 Columns with titles and wayfinder">
    <p:spTree>
      <p:nvGrpSpPr>
        <p:cNvPr id="1" name=""/>
        <p:cNvGrpSpPr/>
        <p:nvPr/>
      </p:nvGrpSpPr>
      <p:grpSpPr>
        <a:xfrm>
          <a:off x="0" y="0"/>
          <a:ext cx="0" cy="0"/>
          <a:chOff x="0" y="0"/>
          <a:chExt cx="0" cy="0"/>
        </a:xfrm>
      </p:grpSpPr>
      <p:sp>
        <p:nvSpPr>
          <p:cNvPr id="8" name="Espace réservé pour une image  14">
            <a:extLst>
              <a:ext uri="{FF2B5EF4-FFF2-40B4-BE49-F238E27FC236}">
                <a16:creationId xmlns:a16="http://schemas.microsoft.com/office/drawing/2014/main" id="{C876762F-03D4-894A-8112-1B83E1C0EFC2}"/>
              </a:ext>
            </a:extLst>
          </p:cNvPr>
          <p:cNvSpPr>
            <a:spLocks noGrp="1"/>
          </p:cNvSpPr>
          <p:nvPr>
            <p:ph type="pic" sz="quarter" idx="13" hasCustomPrompt="1"/>
          </p:nvPr>
        </p:nvSpPr>
        <p:spPr>
          <a:xfrm>
            <a:off x="0" y="0"/>
            <a:ext cx="12192000" cy="2687948"/>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bg1"/>
                </a:solidFill>
              </a:defRPr>
            </a:lvl1pPr>
          </a:lstStyle>
          <a:p>
            <a:r>
              <a:rPr lang="fr-FR" dirty="0" err="1"/>
              <a:t>Title</a:t>
            </a:r>
            <a:r>
              <a:rPr lang="fr-FR" dirty="0"/>
              <a:t> of the slide</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404785" y="2958802"/>
            <a:ext cx="11384280"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
        <p:nvSpPr>
          <p:cNvPr id="9" name="Text Placeholder 9">
            <a:extLst>
              <a:ext uri="{FF2B5EF4-FFF2-40B4-BE49-F238E27FC236}">
                <a16:creationId xmlns:a16="http://schemas.microsoft.com/office/drawing/2014/main" id="{5819ABEC-8874-C34A-BDEE-F11105977D32}"/>
              </a:ext>
            </a:extLst>
          </p:cNvPr>
          <p:cNvSpPr>
            <a:spLocks noGrp="1"/>
          </p:cNvSpPr>
          <p:nvPr>
            <p:ph type="body" sz="quarter" idx="64" hasCustomPrompt="1"/>
          </p:nvPr>
        </p:nvSpPr>
        <p:spPr>
          <a:xfrm>
            <a:off x="404784" y="3383467"/>
            <a:ext cx="3534862" cy="1384995"/>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0" name="Text Placeholder 9">
            <a:extLst>
              <a:ext uri="{FF2B5EF4-FFF2-40B4-BE49-F238E27FC236}">
                <a16:creationId xmlns:a16="http://schemas.microsoft.com/office/drawing/2014/main" id="{E0609779-3121-3B49-8443-EC919F2D13CD}"/>
              </a:ext>
            </a:extLst>
          </p:cNvPr>
          <p:cNvSpPr>
            <a:spLocks noGrp="1"/>
          </p:cNvSpPr>
          <p:nvPr>
            <p:ph type="body" sz="quarter" idx="68" hasCustomPrompt="1"/>
          </p:nvPr>
        </p:nvSpPr>
        <p:spPr>
          <a:xfrm>
            <a:off x="8254202" y="3383467"/>
            <a:ext cx="3534862" cy="1384995"/>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1" name="Text Placeholder 9">
            <a:extLst>
              <a:ext uri="{FF2B5EF4-FFF2-40B4-BE49-F238E27FC236}">
                <a16:creationId xmlns:a16="http://schemas.microsoft.com/office/drawing/2014/main" id="{DC53B2D3-79BE-5B4F-A806-F23B7454B017}"/>
              </a:ext>
            </a:extLst>
          </p:cNvPr>
          <p:cNvSpPr>
            <a:spLocks noGrp="1"/>
          </p:cNvSpPr>
          <p:nvPr>
            <p:ph type="body" sz="quarter" idx="69" hasCustomPrompt="1"/>
          </p:nvPr>
        </p:nvSpPr>
        <p:spPr>
          <a:xfrm>
            <a:off x="4328569" y="3383467"/>
            <a:ext cx="3534862" cy="1384995"/>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27866648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2_2 Columns with titles and wayfinder">
    <p:spTree>
      <p:nvGrpSpPr>
        <p:cNvPr id="1" name=""/>
        <p:cNvGrpSpPr/>
        <p:nvPr/>
      </p:nvGrpSpPr>
      <p:grpSpPr>
        <a:xfrm>
          <a:off x="0" y="0"/>
          <a:ext cx="0" cy="0"/>
          <a:chOff x="0" y="0"/>
          <a:chExt cx="0" cy="0"/>
        </a:xfrm>
      </p:grpSpPr>
      <p:sp>
        <p:nvSpPr>
          <p:cNvPr id="3" name="Espace réservé pour une image  14">
            <a:extLst>
              <a:ext uri="{FF2B5EF4-FFF2-40B4-BE49-F238E27FC236}">
                <a16:creationId xmlns:a16="http://schemas.microsoft.com/office/drawing/2014/main" id="{61D26E86-D769-B941-A5CA-2F1C4C6B3B98}"/>
              </a:ext>
            </a:extLst>
          </p:cNvPr>
          <p:cNvSpPr>
            <a:spLocks noGrp="1"/>
          </p:cNvSpPr>
          <p:nvPr>
            <p:ph type="pic" sz="quarter" idx="13" hasCustomPrompt="1"/>
          </p:nvPr>
        </p:nvSpPr>
        <p:spPr>
          <a:xfrm>
            <a:off x="365760" y="0"/>
            <a:ext cx="3941064"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6" name="Rectangle 5">
            <a:extLst>
              <a:ext uri="{FF2B5EF4-FFF2-40B4-BE49-F238E27FC236}">
                <a16:creationId xmlns:a16="http://schemas.microsoft.com/office/drawing/2014/main" id="{4CA38517-C3A7-6D4F-B2DE-1A7653C35150}"/>
              </a:ext>
            </a:extLst>
          </p:cNvPr>
          <p:cNvSpPr/>
          <p:nvPr userDrawn="1"/>
        </p:nvSpPr>
        <p:spPr>
          <a:xfrm>
            <a:off x="0" y="0"/>
            <a:ext cx="365760" cy="6858000"/>
          </a:xfrm>
          <a:prstGeom prst="rect">
            <a:avLst/>
          </a:prstGeom>
          <a:gradFill>
            <a:gsLst>
              <a:gs pos="99000">
                <a:schemeClr val="tx2"/>
              </a:gs>
              <a:gs pos="0">
                <a:schemeClr val="bg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gradFill>
                <a:gsLst>
                  <a:gs pos="99000">
                    <a:schemeClr val="tx2"/>
                  </a:gs>
                  <a:gs pos="0">
                    <a:schemeClr val="bg2"/>
                  </a:gs>
                </a:gsLst>
                <a:lin ang="2700000" scaled="0"/>
              </a:gradFill>
            </a:endParaRP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4" name="Titre 7">
            <a:extLst>
              <a:ext uri="{FF2B5EF4-FFF2-40B4-BE49-F238E27FC236}">
                <a16:creationId xmlns:a16="http://schemas.microsoft.com/office/drawing/2014/main" id="{37F974C5-1F2F-BF4E-B5FF-F74BC4639243}"/>
              </a:ext>
            </a:extLst>
          </p:cNvPr>
          <p:cNvSpPr>
            <a:spLocks noGrp="1"/>
          </p:cNvSpPr>
          <p:nvPr>
            <p:ph type="title" hasCustomPrompt="1"/>
          </p:nvPr>
        </p:nvSpPr>
        <p:spPr>
          <a:xfrm>
            <a:off x="4705741" y="382816"/>
            <a:ext cx="7080875"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9">
            <a:extLst>
              <a:ext uri="{FF2B5EF4-FFF2-40B4-BE49-F238E27FC236}">
                <a16:creationId xmlns:a16="http://schemas.microsoft.com/office/drawing/2014/main" id="{1BF4B58B-98EC-0846-93A9-65F23D785607}"/>
              </a:ext>
            </a:extLst>
          </p:cNvPr>
          <p:cNvSpPr>
            <a:spLocks noGrp="1"/>
          </p:cNvSpPr>
          <p:nvPr>
            <p:ph type="body" sz="quarter" idx="64" hasCustomPrompt="1"/>
          </p:nvPr>
        </p:nvSpPr>
        <p:spPr>
          <a:xfrm>
            <a:off x="4705741" y="1339287"/>
            <a:ext cx="7080875" cy="738664"/>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405786294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2_2 Columns with titles and wayfin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1CD3D1-53D1-4748-AA80-21D59D0F4848}"/>
              </a:ext>
            </a:extLst>
          </p:cNvPr>
          <p:cNvSpPr/>
          <p:nvPr userDrawn="1"/>
        </p:nvSpPr>
        <p:spPr>
          <a:xfrm>
            <a:off x="4107766" y="0"/>
            <a:ext cx="688557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5671536" y="382816"/>
            <a:ext cx="4956048" cy="452432"/>
          </a:xfrm>
        </p:spPr>
        <p:txBody>
          <a:bodyPr/>
          <a:lstStyle>
            <a:lvl1pPr>
              <a:defRPr sz="2600" b="1" cap="none" spc="0">
                <a:solidFill>
                  <a:schemeClr val="bg1"/>
                </a:solidFill>
              </a:defRPr>
            </a:lvl1pPr>
          </a:lstStyle>
          <a:p>
            <a:r>
              <a:rPr lang="fr-FR" dirty="0" err="1"/>
              <a:t>Title</a:t>
            </a:r>
            <a:r>
              <a:rPr lang="fr-FR" dirty="0"/>
              <a:t> of the slide</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5671536" y="1368493"/>
            <a:ext cx="4956048" cy="400110"/>
          </a:xfrm>
          <a:prstGeom prst="rect">
            <a:avLst/>
          </a:prstGeom>
        </p:spPr>
        <p:txBody>
          <a:bodyPr lIns="73152" rIns="73152">
            <a:spAutoFit/>
          </a:bodyPr>
          <a:lstStyle>
            <a:lvl1pPr marL="0" indent="0">
              <a:spcBef>
                <a:spcPts val="0"/>
              </a:spcBef>
              <a:spcAft>
                <a:spcPts val="0"/>
              </a:spcAft>
              <a:buNone/>
              <a:defRPr sz="2000" b="1">
                <a:solidFill>
                  <a:schemeClr val="bg1"/>
                </a:solidFill>
              </a:defRPr>
            </a:lvl1pPr>
          </a:lstStyle>
          <a:p>
            <a:r>
              <a:rPr lang="en-US" dirty="0"/>
              <a:t>Paragraph header</a:t>
            </a:r>
          </a:p>
        </p:txBody>
      </p:sp>
      <p:sp>
        <p:nvSpPr>
          <p:cNvPr id="10" name="Espace réservé pour une image  14">
            <a:extLst>
              <a:ext uri="{FF2B5EF4-FFF2-40B4-BE49-F238E27FC236}">
                <a16:creationId xmlns:a16="http://schemas.microsoft.com/office/drawing/2014/main" id="{5625A48D-16DE-EA4D-A540-7B908F03BA82}"/>
              </a:ext>
            </a:extLst>
          </p:cNvPr>
          <p:cNvSpPr>
            <a:spLocks noGrp="1"/>
          </p:cNvSpPr>
          <p:nvPr>
            <p:ph type="pic" sz="quarter" idx="13" hasCustomPrompt="1"/>
          </p:nvPr>
        </p:nvSpPr>
        <p:spPr>
          <a:xfrm>
            <a:off x="382932" y="0"/>
            <a:ext cx="2391692" cy="2386583"/>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1" name="Espace réservé pour une image  14">
            <a:extLst>
              <a:ext uri="{FF2B5EF4-FFF2-40B4-BE49-F238E27FC236}">
                <a16:creationId xmlns:a16="http://schemas.microsoft.com/office/drawing/2014/main" id="{E8E46389-6FA7-9D43-BC13-2F0D64D9411C}"/>
              </a:ext>
            </a:extLst>
          </p:cNvPr>
          <p:cNvSpPr>
            <a:spLocks noGrp="1"/>
          </p:cNvSpPr>
          <p:nvPr>
            <p:ph type="pic" sz="quarter" idx="68" hasCustomPrompt="1"/>
          </p:nvPr>
        </p:nvSpPr>
        <p:spPr>
          <a:xfrm>
            <a:off x="382932" y="2523742"/>
            <a:ext cx="2391692" cy="2386583"/>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2" name="Espace réservé pour une image  14">
            <a:extLst>
              <a:ext uri="{FF2B5EF4-FFF2-40B4-BE49-F238E27FC236}">
                <a16:creationId xmlns:a16="http://schemas.microsoft.com/office/drawing/2014/main" id="{9D7CBF29-A96F-9044-A3B5-B1CFABBB611D}"/>
              </a:ext>
            </a:extLst>
          </p:cNvPr>
          <p:cNvSpPr>
            <a:spLocks noGrp="1"/>
          </p:cNvSpPr>
          <p:nvPr>
            <p:ph type="pic" sz="quarter" idx="69" hasCustomPrompt="1"/>
          </p:nvPr>
        </p:nvSpPr>
        <p:spPr>
          <a:xfrm>
            <a:off x="2912736" y="0"/>
            <a:ext cx="2391692" cy="2386583"/>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3" name="Espace réservé pour une image  14">
            <a:extLst>
              <a:ext uri="{FF2B5EF4-FFF2-40B4-BE49-F238E27FC236}">
                <a16:creationId xmlns:a16="http://schemas.microsoft.com/office/drawing/2014/main" id="{4C97B119-8761-1340-A97D-0AEFE0E49B1C}"/>
              </a:ext>
            </a:extLst>
          </p:cNvPr>
          <p:cNvSpPr>
            <a:spLocks noGrp="1"/>
          </p:cNvSpPr>
          <p:nvPr>
            <p:ph type="pic" sz="quarter" idx="70" hasCustomPrompt="1"/>
          </p:nvPr>
        </p:nvSpPr>
        <p:spPr>
          <a:xfrm>
            <a:off x="2912736" y="2523742"/>
            <a:ext cx="2391692" cy="2386583"/>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4" name="Text Placeholder 9">
            <a:extLst>
              <a:ext uri="{FF2B5EF4-FFF2-40B4-BE49-F238E27FC236}">
                <a16:creationId xmlns:a16="http://schemas.microsoft.com/office/drawing/2014/main" id="{69BEB800-F9CA-BD43-9968-B9F18A66C3E4}"/>
              </a:ext>
            </a:extLst>
          </p:cNvPr>
          <p:cNvSpPr>
            <a:spLocks noGrp="1"/>
          </p:cNvSpPr>
          <p:nvPr>
            <p:ph type="body" sz="quarter" idx="64" hasCustomPrompt="1"/>
          </p:nvPr>
        </p:nvSpPr>
        <p:spPr>
          <a:xfrm>
            <a:off x="5670187" y="1788458"/>
            <a:ext cx="4957397" cy="954107"/>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bg1"/>
              </a:buClr>
              <a:buSzPct val="100000"/>
              <a:buFont typeface="Arial" panose="020B0604020202020204" pitchFamily="34" charset="0"/>
              <a:buChar char="•"/>
              <a:tabLst/>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318095919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6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459028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Content Placeholder 2">
            <a:extLst>
              <a:ext uri="{FF2B5EF4-FFF2-40B4-BE49-F238E27FC236}">
                <a16:creationId xmlns:a16="http://schemas.microsoft.com/office/drawing/2014/main" id="{58FCBB89-0E9E-EB47-A48E-21D614374A01}"/>
              </a:ext>
            </a:extLst>
          </p:cNvPr>
          <p:cNvSpPr>
            <a:spLocks noGrp="1"/>
          </p:cNvSpPr>
          <p:nvPr>
            <p:ph idx="1" hasCustomPrompt="1"/>
          </p:nvPr>
        </p:nvSpPr>
        <p:spPr>
          <a:xfrm>
            <a:off x="404786" y="1371987"/>
            <a:ext cx="4590288" cy="4397381"/>
          </a:xfrm>
          <a:prstGeom prst="rect">
            <a:avLst/>
          </a:prstGeom>
        </p:spPr>
        <p:txBody>
          <a:bodyPr lIns="0" rIns="0">
            <a:noAutofit/>
          </a:bodyPr>
          <a:lstStyle>
            <a:lvl1pPr>
              <a:spcBef>
                <a:spcPts val="600"/>
              </a:spcBef>
              <a:spcAft>
                <a:spcPts val="600"/>
              </a:spcAft>
              <a:defRPr sz="1600">
                <a:solidFill>
                  <a:schemeClr val="tx1">
                    <a:lumMod val="65000"/>
                    <a:lumOff val="35000"/>
                  </a:schemeClr>
                </a:solidFill>
              </a:defRPr>
            </a:lvl1pPr>
            <a:lvl2pPr marL="444500" indent="-311150">
              <a:spcBef>
                <a:spcPts val="600"/>
              </a:spcBef>
              <a:spcAft>
                <a:spcPts val="600"/>
              </a:spcAft>
              <a:buClrTx/>
              <a:buSzPct val="100000"/>
              <a:buFont typeface="Arial" panose="020B0604020202020204" pitchFamily="34" charset="0"/>
              <a:buChar char="•"/>
              <a:tabLst/>
              <a:defRPr sz="1600">
                <a:solidFill>
                  <a:schemeClr val="tx1">
                    <a:lumMod val="65000"/>
                    <a:lumOff val="35000"/>
                  </a:schemeClr>
                </a:solidFill>
              </a:defRPr>
            </a:lvl2pPr>
            <a:lvl3pPr>
              <a:spcBef>
                <a:spcPts val="600"/>
              </a:spcBef>
              <a:spcAft>
                <a:spcPts val="600"/>
              </a:spcAft>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dirty="0"/>
              <a:t>Your text here</a:t>
            </a:r>
          </a:p>
          <a:p>
            <a:pPr lvl="1"/>
            <a:r>
              <a:rPr lang="en-GB" dirty="0"/>
              <a:t>Text level 1</a:t>
            </a:r>
          </a:p>
          <a:p>
            <a:pPr lvl="2"/>
            <a:r>
              <a:rPr lang="en-GB" dirty="0"/>
              <a:t>Text level 2</a:t>
            </a:r>
          </a:p>
        </p:txBody>
      </p:sp>
      <p:sp>
        <p:nvSpPr>
          <p:cNvPr id="5" name="Espace réservé pour une image  14">
            <a:extLst>
              <a:ext uri="{FF2B5EF4-FFF2-40B4-BE49-F238E27FC236}">
                <a16:creationId xmlns:a16="http://schemas.microsoft.com/office/drawing/2014/main" id="{ED644756-0CF8-254C-AD84-B29C9E862673}"/>
              </a:ext>
            </a:extLst>
          </p:cNvPr>
          <p:cNvSpPr>
            <a:spLocks noGrp="1"/>
          </p:cNvSpPr>
          <p:nvPr>
            <p:ph type="pic" sz="quarter" idx="13" hasCustomPrompt="1"/>
          </p:nvPr>
        </p:nvSpPr>
        <p:spPr>
          <a:xfrm>
            <a:off x="5358384" y="2286000"/>
            <a:ext cx="3051048" cy="4571999"/>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6" name="Rectangle 5">
            <a:extLst>
              <a:ext uri="{FF2B5EF4-FFF2-40B4-BE49-F238E27FC236}">
                <a16:creationId xmlns:a16="http://schemas.microsoft.com/office/drawing/2014/main" id="{16D049F2-E0A5-E742-9330-D10ED5AA975B}"/>
              </a:ext>
            </a:extLst>
          </p:cNvPr>
          <p:cNvSpPr/>
          <p:nvPr userDrawn="1"/>
        </p:nvSpPr>
        <p:spPr>
          <a:xfrm>
            <a:off x="8775192" y="0"/>
            <a:ext cx="3051048" cy="45719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BAA7FED-C34F-D644-B906-3E152A6BD4AB}"/>
              </a:ext>
            </a:extLst>
          </p:cNvPr>
          <p:cNvSpPr/>
          <p:nvPr userDrawn="1"/>
        </p:nvSpPr>
        <p:spPr>
          <a:xfrm>
            <a:off x="5358384" y="-1"/>
            <a:ext cx="3051048" cy="19202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9">
            <a:extLst>
              <a:ext uri="{FF2B5EF4-FFF2-40B4-BE49-F238E27FC236}">
                <a16:creationId xmlns:a16="http://schemas.microsoft.com/office/drawing/2014/main" id="{EBB01689-F67F-E048-A430-A7FC6C088E9F}"/>
              </a:ext>
            </a:extLst>
          </p:cNvPr>
          <p:cNvSpPr>
            <a:spLocks noGrp="1"/>
          </p:cNvSpPr>
          <p:nvPr>
            <p:ph type="body" sz="quarter" idx="65" hasCustomPrompt="1"/>
          </p:nvPr>
        </p:nvSpPr>
        <p:spPr>
          <a:xfrm>
            <a:off x="9137904" y="1270337"/>
            <a:ext cx="2325624" cy="2031325"/>
          </a:xfrm>
          <a:prstGeom prst="rect">
            <a:avLst/>
          </a:prstGeom>
        </p:spPr>
        <p:txBody>
          <a:bodyPr wrap="square" lIns="0" rIns="0" anchor="ctr"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9" name="Text Placeholder 9">
            <a:extLst>
              <a:ext uri="{FF2B5EF4-FFF2-40B4-BE49-F238E27FC236}">
                <a16:creationId xmlns:a16="http://schemas.microsoft.com/office/drawing/2014/main" id="{54B15FCE-AB30-AB4C-B457-66B93E7AE6D6}"/>
              </a:ext>
            </a:extLst>
          </p:cNvPr>
          <p:cNvSpPr>
            <a:spLocks noGrp="1"/>
          </p:cNvSpPr>
          <p:nvPr>
            <p:ph type="body" sz="quarter" idx="66" hasCustomPrompt="1"/>
          </p:nvPr>
        </p:nvSpPr>
        <p:spPr>
          <a:xfrm>
            <a:off x="9137904" y="4165786"/>
            <a:ext cx="1600755" cy="246221"/>
          </a:xfrm>
          <a:prstGeom prst="rect">
            <a:avLst/>
          </a:prstGeom>
        </p:spPr>
        <p:txBody>
          <a:bodyPr wrap="square" lIns="0" rIns="0" anchor="b"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0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Name, Position</a:t>
            </a:r>
            <a:endParaRPr lang="en-GB" dirty="0"/>
          </a:p>
        </p:txBody>
      </p:sp>
      <p:grpSp>
        <p:nvGrpSpPr>
          <p:cNvPr id="10" name="Group 9">
            <a:extLst>
              <a:ext uri="{FF2B5EF4-FFF2-40B4-BE49-F238E27FC236}">
                <a16:creationId xmlns:a16="http://schemas.microsoft.com/office/drawing/2014/main" id="{5097DC61-12F8-9C4E-B8E9-CC008C2C9865}"/>
              </a:ext>
            </a:extLst>
          </p:cNvPr>
          <p:cNvGrpSpPr>
            <a:grpSpLocks noChangeAspect="1"/>
          </p:cNvGrpSpPr>
          <p:nvPr userDrawn="1"/>
        </p:nvGrpSpPr>
        <p:grpSpPr bwMode="auto">
          <a:xfrm rot="10800000" flipH="1">
            <a:off x="8745696" y="-29496"/>
            <a:ext cx="1117077" cy="914400"/>
            <a:chOff x="1033" y="1117"/>
            <a:chExt cx="1907" cy="1561"/>
          </a:xfrm>
          <a:solidFill>
            <a:srgbClr val="FFFFFF"/>
          </a:solidFill>
        </p:grpSpPr>
        <p:sp>
          <p:nvSpPr>
            <p:cNvPr id="11" name="Freeform 10">
              <a:extLst>
                <a:ext uri="{FF2B5EF4-FFF2-40B4-BE49-F238E27FC236}">
                  <a16:creationId xmlns:a16="http://schemas.microsoft.com/office/drawing/2014/main" id="{27FA710C-5497-5C46-804A-E04F25EB2E7A}"/>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11">
              <a:extLst>
                <a:ext uri="{FF2B5EF4-FFF2-40B4-BE49-F238E27FC236}">
                  <a16:creationId xmlns:a16="http://schemas.microsoft.com/office/drawing/2014/main" id="{D1305B87-7668-2141-83BD-6167F0C320A3}"/>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13" name="Group 10">
            <a:extLst>
              <a:ext uri="{FF2B5EF4-FFF2-40B4-BE49-F238E27FC236}">
                <a16:creationId xmlns:a16="http://schemas.microsoft.com/office/drawing/2014/main" id="{A0EB310A-07B0-EF44-A535-A534016027D9}"/>
              </a:ext>
            </a:extLst>
          </p:cNvPr>
          <p:cNvGrpSpPr>
            <a:grpSpLocks noChangeAspect="1"/>
          </p:cNvGrpSpPr>
          <p:nvPr userDrawn="1"/>
        </p:nvGrpSpPr>
        <p:grpSpPr bwMode="auto">
          <a:xfrm flipH="1">
            <a:off x="10738659" y="3687094"/>
            <a:ext cx="1117077" cy="914400"/>
            <a:chOff x="1033" y="1117"/>
            <a:chExt cx="1907" cy="1561"/>
          </a:xfrm>
          <a:solidFill>
            <a:srgbClr val="FFFFFF"/>
          </a:solidFill>
        </p:grpSpPr>
        <p:sp>
          <p:nvSpPr>
            <p:cNvPr id="14" name="Freeform 11">
              <a:extLst>
                <a:ext uri="{FF2B5EF4-FFF2-40B4-BE49-F238E27FC236}">
                  <a16:creationId xmlns:a16="http://schemas.microsoft.com/office/drawing/2014/main" id="{AE649B29-9379-9241-8426-EF191755583B}"/>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2">
              <a:extLst>
                <a:ext uri="{FF2B5EF4-FFF2-40B4-BE49-F238E27FC236}">
                  <a16:creationId xmlns:a16="http://schemas.microsoft.com/office/drawing/2014/main" id="{C4DF4D02-E6F1-0149-895F-4E39E30CAC28}"/>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12777417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7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335584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5" name="Text Placeholder 2">
            <a:extLst>
              <a:ext uri="{FF2B5EF4-FFF2-40B4-BE49-F238E27FC236}">
                <a16:creationId xmlns:a16="http://schemas.microsoft.com/office/drawing/2014/main" id="{30FB27B2-E4E8-FA4F-B596-98A94D6D2041}"/>
              </a:ext>
            </a:extLst>
          </p:cNvPr>
          <p:cNvSpPr>
            <a:spLocks noGrp="1"/>
          </p:cNvSpPr>
          <p:nvPr>
            <p:ph type="body" sz="quarter" idx="15" hasCustomPrompt="1"/>
          </p:nvPr>
        </p:nvSpPr>
        <p:spPr>
          <a:xfrm>
            <a:off x="404785" y="1368493"/>
            <a:ext cx="3355848" cy="400110"/>
          </a:xfrm>
          <a:prstGeom prst="rect">
            <a:avLst/>
          </a:prstGeom>
        </p:spPr>
        <p:txBody>
          <a:bodyPr lIns="73152" rIns="73152">
            <a:spAutoFit/>
          </a:bodyPr>
          <a:lstStyle>
            <a:lvl1pPr marL="0" indent="0">
              <a:spcBef>
                <a:spcPts val="0"/>
              </a:spcBef>
              <a:spcAft>
                <a:spcPts val="0"/>
              </a:spcAft>
              <a:buNone/>
              <a:defRPr sz="2000" b="1">
                <a:solidFill>
                  <a:schemeClr val="bg2"/>
                </a:solidFill>
              </a:defRPr>
            </a:lvl1pPr>
          </a:lstStyle>
          <a:p>
            <a:r>
              <a:rPr lang="en-US" dirty="0"/>
              <a:t>Paragraph header</a:t>
            </a:r>
          </a:p>
        </p:txBody>
      </p:sp>
      <p:sp>
        <p:nvSpPr>
          <p:cNvPr id="6" name="Rectangle 5">
            <a:extLst>
              <a:ext uri="{FF2B5EF4-FFF2-40B4-BE49-F238E27FC236}">
                <a16:creationId xmlns:a16="http://schemas.microsoft.com/office/drawing/2014/main" id="{80418C1D-BE80-7446-81E3-38134EEDCAFD}"/>
              </a:ext>
            </a:extLst>
          </p:cNvPr>
          <p:cNvSpPr/>
          <p:nvPr userDrawn="1"/>
        </p:nvSpPr>
        <p:spPr>
          <a:xfrm>
            <a:off x="4124958" y="0"/>
            <a:ext cx="8065008" cy="6858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3455CF4-F3D4-9942-A90B-59EEAD164946}"/>
              </a:ext>
            </a:extLst>
          </p:cNvPr>
          <p:cNvSpPr/>
          <p:nvPr userDrawn="1"/>
        </p:nvSpPr>
        <p:spPr>
          <a:xfrm>
            <a:off x="4124959" y="3360420"/>
            <a:ext cx="8065008"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DB6D9B-BDF6-944D-80C7-D3028DD731D4}"/>
              </a:ext>
            </a:extLst>
          </p:cNvPr>
          <p:cNvSpPr/>
          <p:nvPr userDrawn="1"/>
        </p:nvSpPr>
        <p:spPr>
          <a:xfrm rot="5400000">
            <a:off x="4728463" y="3360420"/>
            <a:ext cx="6858000"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CF1EF1DE-0EB6-DC4F-8E1E-0958DFD50410}"/>
              </a:ext>
            </a:extLst>
          </p:cNvPr>
          <p:cNvSpPr>
            <a:spLocks noGrp="1"/>
          </p:cNvSpPr>
          <p:nvPr>
            <p:ph type="body" sz="quarter" idx="65" hasCustomPrompt="1"/>
          </p:nvPr>
        </p:nvSpPr>
        <p:spPr>
          <a:xfrm>
            <a:off x="4307839" y="1572091"/>
            <a:ext cx="3576319" cy="1384995"/>
          </a:xfrm>
          <a:prstGeom prst="rect">
            <a:avLst/>
          </a:prstGeom>
        </p:spPr>
        <p:txBody>
          <a:bodyPr wrap="square" lIns="9144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0" name="Text Placeholder 9">
            <a:extLst>
              <a:ext uri="{FF2B5EF4-FFF2-40B4-BE49-F238E27FC236}">
                <a16:creationId xmlns:a16="http://schemas.microsoft.com/office/drawing/2014/main" id="{E6D7C3D6-C7A8-6F40-9C63-4DDAE009F15B}"/>
              </a:ext>
            </a:extLst>
          </p:cNvPr>
          <p:cNvSpPr>
            <a:spLocks noGrp="1"/>
          </p:cNvSpPr>
          <p:nvPr>
            <p:ph type="body" sz="quarter" idx="68" hasCustomPrompt="1"/>
          </p:nvPr>
        </p:nvSpPr>
        <p:spPr>
          <a:xfrm>
            <a:off x="4307839" y="5061255"/>
            <a:ext cx="3576319" cy="1384995"/>
          </a:xfrm>
          <a:prstGeom prst="rect">
            <a:avLst/>
          </a:prstGeom>
        </p:spPr>
        <p:txBody>
          <a:bodyPr wrap="square" lIns="9144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1" name="Text Placeholder 9">
            <a:extLst>
              <a:ext uri="{FF2B5EF4-FFF2-40B4-BE49-F238E27FC236}">
                <a16:creationId xmlns:a16="http://schemas.microsoft.com/office/drawing/2014/main" id="{99E47D65-6997-1347-A248-B235FD2EE85A}"/>
              </a:ext>
            </a:extLst>
          </p:cNvPr>
          <p:cNvSpPr>
            <a:spLocks noGrp="1"/>
          </p:cNvSpPr>
          <p:nvPr>
            <p:ph type="body" sz="quarter" idx="69" hasCustomPrompt="1"/>
          </p:nvPr>
        </p:nvSpPr>
        <p:spPr>
          <a:xfrm>
            <a:off x="8420863" y="1572091"/>
            <a:ext cx="3576319" cy="1384995"/>
          </a:xfrm>
          <a:prstGeom prst="rect">
            <a:avLst/>
          </a:prstGeom>
        </p:spPr>
        <p:txBody>
          <a:bodyPr wrap="square" lIns="9144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2" name="Text Placeholder 9">
            <a:extLst>
              <a:ext uri="{FF2B5EF4-FFF2-40B4-BE49-F238E27FC236}">
                <a16:creationId xmlns:a16="http://schemas.microsoft.com/office/drawing/2014/main" id="{04C6D043-DFA5-1149-A97A-3D1B443290F1}"/>
              </a:ext>
            </a:extLst>
          </p:cNvPr>
          <p:cNvSpPr>
            <a:spLocks noGrp="1"/>
          </p:cNvSpPr>
          <p:nvPr>
            <p:ph type="body" sz="quarter" idx="70" hasCustomPrompt="1"/>
          </p:nvPr>
        </p:nvSpPr>
        <p:spPr>
          <a:xfrm>
            <a:off x="8420863" y="5061255"/>
            <a:ext cx="3576319" cy="1384995"/>
          </a:xfrm>
          <a:prstGeom prst="rect">
            <a:avLst/>
          </a:prstGeom>
        </p:spPr>
        <p:txBody>
          <a:bodyPr wrap="square" lIns="9144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3" name="Text Placeholder 9">
            <a:extLst>
              <a:ext uri="{FF2B5EF4-FFF2-40B4-BE49-F238E27FC236}">
                <a16:creationId xmlns:a16="http://schemas.microsoft.com/office/drawing/2014/main" id="{7F1B92AF-B0FF-B941-99E0-CFB88164E77A}"/>
              </a:ext>
            </a:extLst>
          </p:cNvPr>
          <p:cNvSpPr>
            <a:spLocks noGrp="1"/>
          </p:cNvSpPr>
          <p:nvPr>
            <p:ph type="body" sz="quarter" idx="64" hasCustomPrompt="1"/>
          </p:nvPr>
        </p:nvSpPr>
        <p:spPr>
          <a:xfrm>
            <a:off x="404784" y="1782353"/>
            <a:ext cx="3354412" cy="2062103"/>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61795748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3_2 Columns with titles and wayfinder">
    <p:spTree>
      <p:nvGrpSpPr>
        <p:cNvPr id="1" name=""/>
        <p:cNvGrpSpPr/>
        <p:nvPr/>
      </p:nvGrpSpPr>
      <p:grpSpPr>
        <a:xfrm>
          <a:off x="0" y="0"/>
          <a:ext cx="0" cy="0"/>
          <a:chOff x="0" y="0"/>
          <a:chExt cx="0" cy="0"/>
        </a:xfrm>
      </p:grpSpPr>
      <p:sp>
        <p:nvSpPr>
          <p:cNvPr id="14" name="Espace réservé pour une image  14">
            <a:extLst>
              <a:ext uri="{FF2B5EF4-FFF2-40B4-BE49-F238E27FC236}">
                <a16:creationId xmlns:a16="http://schemas.microsoft.com/office/drawing/2014/main" id="{FED061ED-BA65-C042-9851-7C54F10EE628}"/>
              </a:ext>
            </a:extLst>
          </p:cNvPr>
          <p:cNvSpPr>
            <a:spLocks noGrp="1"/>
          </p:cNvSpPr>
          <p:nvPr>
            <p:ph type="pic" sz="quarter" idx="13" hasCustomPrompt="1"/>
          </p:nvPr>
        </p:nvSpPr>
        <p:spPr>
          <a:xfrm>
            <a:off x="0" y="0"/>
            <a:ext cx="6094475"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5" name="Titre 7">
            <a:extLst>
              <a:ext uri="{FF2B5EF4-FFF2-40B4-BE49-F238E27FC236}">
                <a16:creationId xmlns:a16="http://schemas.microsoft.com/office/drawing/2014/main" id="{2F5F1712-657A-944B-B2AD-2420C198C79A}"/>
              </a:ext>
            </a:extLst>
          </p:cNvPr>
          <p:cNvSpPr>
            <a:spLocks noGrp="1"/>
          </p:cNvSpPr>
          <p:nvPr>
            <p:ph type="title" hasCustomPrompt="1"/>
          </p:nvPr>
        </p:nvSpPr>
        <p:spPr>
          <a:xfrm>
            <a:off x="6455663" y="382816"/>
            <a:ext cx="5330953"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grpSp>
        <p:nvGrpSpPr>
          <p:cNvPr id="16" name="Group 10">
            <a:extLst>
              <a:ext uri="{FF2B5EF4-FFF2-40B4-BE49-F238E27FC236}">
                <a16:creationId xmlns:a16="http://schemas.microsoft.com/office/drawing/2014/main" id="{B685DBFA-44E0-5143-9269-7AC71719DCAF}"/>
              </a:ext>
            </a:extLst>
          </p:cNvPr>
          <p:cNvGrpSpPr>
            <a:grpSpLocks noChangeAspect="1"/>
          </p:cNvGrpSpPr>
          <p:nvPr userDrawn="1"/>
        </p:nvGrpSpPr>
        <p:grpSpPr bwMode="auto">
          <a:xfrm rot="10800000" flipH="1">
            <a:off x="6455664" y="1802898"/>
            <a:ext cx="726102" cy="594360"/>
            <a:chOff x="1033" y="1117"/>
            <a:chExt cx="1907" cy="1561"/>
          </a:xfrm>
          <a:gradFill>
            <a:gsLst>
              <a:gs pos="0">
                <a:schemeClr val="bg2"/>
              </a:gs>
              <a:gs pos="100000">
                <a:schemeClr val="tx2"/>
              </a:gs>
            </a:gsLst>
            <a:lin ang="2700000" scaled="0"/>
          </a:gradFill>
        </p:grpSpPr>
        <p:sp>
          <p:nvSpPr>
            <p:cNvPr id="17" name="Freeform 11">
              <a:extLst>
                <a:ext uri="{FF2B5EF4-FFF2-40B4-BE49-F238E27FC236}">
                  <a16:creationId xmlns:a16="http://schemas.microsoft.com/office/drawing/2014/main" id="{575887E0-EB70-0F4D-9AE7-AED7421037E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12">
              <a:extLst>
                <a:ext uri="{FF2B5EF4-FFF2-40B4-BE49-F238E27FC236}">
                  <a16:creationId xmlns:a16="http://schemas.microsoft.com/office/drawing/2014/main" id="{15943FDB-5B07-8F40-AEE5-207E81677035}"/>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9" name="Text Placeholder 9">
            <a:extLst>
              <a:ext uri="{FF2B5EF4-FFF2-40B4-BE49-F238E27FC236}">
                <a16:creationId xmlns:a16="http://schemas.microsoft.com/office/drawing/2014/main" id="{DF0DD6F3-CE20-E146-8CF5-0A382F4B0464}"/>
              </a:ext>
            </a:extLst>
          </p:cNvPr>
          <p:cNvSpPr>
            <a:spLocks noGrp="1"/>
          </p:cNvSpPr>
          <p:nvPr>
            <p:ph type="body" sz="quarter" idx="65" hasCustomPrompt="1"/>
          </p:nvPr>
        </p:nvSpPr>
        <p:spPr>
          <a:xfrm>
            <a:off x="7118018" y="1684580"/>
            <a:ext cx="4668588" cy="830997"/>
          </a:xfrm>
          <a:prstGeom prst="rect">
            <a:avLst/>
          </a:prstGeom>
          <a:solidFill>
            <a:schemeClr val="bg1"/>
          </a:solidFill>
        </p:spPr>
        <p:txBody>
          <a:bodyPr wrap="square" lIns="182880" rIns="0"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2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grpSp>
        <p:nvGrpSpPr>
          <p:cNvPr id="20" name="Group 10">
            <a:extLst>
              <a:ext uri="{FF2B5EF4-FFF2-40B4-BE49-F238E27FC236}">
                <a16:creationId xmlns:a16="http://schemas.microsoft.com/office/drawing/2014/main" id="{8C9DB20E-3FC9-8543-A3BA-365560C4386B}"/>
              </a:ext>
            </a:extLst>
          </p:cNvPr>
          <p:cNvGrpSpPr>
            <a:grpSpLocks noChangeAspect="1"/>
          </p:cNvGrpSpPr>
          <p:nvPr userDrawn="1"/>
        </p:nvGrpSpPr>
        <p:grpSpPr bwMode="auto">
          <a:xfrm rot="10800000" flipH="1">
            <a:off x="6455664" y="2901761"/>
            <a:ext cx="726102" cy="594360"/>
            <a:chOff x="1033" y="1117"/>
            <a:chExt cx="1907" cy="1561"/>
          </a:xfrm>
          <a:gradFill>
            <a:gsLst>
              <a:gs pos="0">
                <a:schemeClr val="bg2"/>
              </a:gs>
              <a:gs pos="100000">
                <a:schemeClr val="tx2"/>
              </a:gs>
            </a:gsLst>
            <a:lin ang="2700000" scaled="0"/>
          </a:gradFill>
        </p:grpSpPr>
        <p:sp>
          <p:nvSpPr>
            <p:cNvPr id="21" name="Freeform 11">
              <a:extLst>
                <a:ext uri="{FF2B5EF4-FFF2-40B4-BE49-F238E27FC236}">
                  <a16:creationId xmlns:a16="http://schemas.microsoft.com/office/drawing/2014/main" id="{73F098E4-151E-A341-A2E4-F667D771FA8F}"/>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2">
              <a:extLst>
                <a:ext uri="{FF2B5EF4-FFF2-40B4-BE49-F238E27FC236}">
                  <a16:creationId xmlns:a16="http://schemas.microsoft.com/office/drawing/2014/main" id="{AA155884-1385-FC40-9B3F-C8B9B42EDC29}"/>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3" name="Text Placeholder 9">
            <a:extLst>
              <a:ext uri="{FF2B5EF4-FFF2-40B4-BE49-F238E27FC236}">
                <a16:creationId xmlns:a16="http://schemas.microsoft.com/office/drawing/2014/main" id="{0F5A3F07-40B0-9D4E-8662-04AFDD31FA36}"/>
              </a:ext>
            </a:extLst>
          </p:cNvPr>
          <p:cNvSpPr>
            <a:spLocks noGrp="1"/>
          </p:cNvSpPr>
          <p:nvPr>
            <p:ph type="body" sz="quarter" idx="66" hasCustomPrompt="1"/>
          </p:nvPr>
        </p:nvSpPr>
        <p:spPr>
          <a:xfrm>
            <a:off x="7118018" y="2783443"/>
            <a:ext cx="4668588" cy="830997"/>
          </a:xfrm>
          <a:prstGeom prst="rect">
            <a:avLst/>
          </a:prstGeom>
          <a:solidFill>
            <a:schemeClr val="bg1"/>
          </a:solidFill>
        </p:spPr>
        <p:txBody>
          <a:bodyPr wrap="square" lIns="182880" rIns="0"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2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grpSp>
        <p:nvGrpSpPr>
          <p:cNvPr id="24" name="Group 10">
            <a:extLst>
              <a:ext uri="{FF2B5EF4-FFF2-40B4-BE49-F238E27FC236}">
                <a16:creationId xmlns:a16="http://schemas.microsoft.com/office/drawing/2014/main" id="{DDCB35AC-7287-8641-B06B-5C477C919DA0}"/>
              </a:ext>
            </a:extLst>
          </p:cNvPr>
          <p:cNvGrpSpPr>
            <a:grpSpLocks noChangeAspect="1"/>
          </p:cNvGrpSpPr>
          <p:nvPr userDrawn="1"/>
        </p:nvGrpSpPr>
        <p:grpSpPr bwMode="auto">
          <a:xfrm rot="10800000" flipH="1">
            <a:off x="6455664" y="4001898"/>
            <a:ext cx="726102" cy="594360"/>
            <a:chOff x="1033" y="1117"/>
            <a:chExt cx="1907" cy="1561"/>
          </a:xfrm>
          <a:gradFill>
            <a:gsLst>
              <a:gs pos="0">
                <a:schemeClr val="bg2"/>
              </a:gs>
              <a:gs pos="100000">
                <a:schemeClr val="tx2"/>
              </a:gs>
            </a:gsLst>
            <a:lin ang="2700000" scaled="0"/>
          </a:gradFill>
        </p:grpSpPr>
        <p:sp>
          <p:nvSpPr>
            <p:cNvPr id="25" name="Freeform 11">
              <a:extLst>
                <a:ext uri="{FF2B5EF4-FFF2-40B4-BE49-F238E27FC236}">
                  <a16:creationId xmlns:a16="http://schemas.microsoft.com/office/drawing/2014/main" id="{F76188F5-84E6-CB43-8F8B-D26325B63A52}"/>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12">
              <a:extLst>
                <a:ext uri="{FF2B5EF4-FFF2-40B4-BE49-F238E27FC236}">
                  <a16:creationId xmlns:a16="http://schemas.microsoft.com/office/drawing/2014/main" id="{D37E3DEE-ECEA-D54E-A0E3-198A94840A67}"/>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7" name="Text Placeholder 9">
            <a:extLst>
              <a:ext uri="{FF2B5EF4-FFF2-40B4-BE49-F238E27FC236}">
                <a16:creationId xmlns:a16="http://schemas.microsoft.com/office/drawing/2014/main" id="{471BF57B-6C05-7F44-8C2A-1AAD3BF9BB9F}"/>
              </a:ext>
            </a:extLst>
          </p:cNvPr>
          <p:cNvSpPr>
            <a:spLocks noGrp="1"/>
          </p:cNvSpPr>
          <p:nvPr>
            <p:ph type="body" sz="quarter" idx="67" hasCustomPrompt="1"/>
          </p:nvPr>
        </p:nvSpPr>
        <p:spPr>
          <a:xfrm>
            <a:off x="7118018" y="3883580"/>
            <a:ext cx="4668588" cy="830997"/>
          </a:xfrm>
          <a:prstGeom prst="rect">
            <a:avLst/>
          </a:prstGeom>
          <a:solidFill>
            <a:schemeClr val="bg1"/>
          </a:solidFill>
        </p:spPr>
        <p:txBody>
          <a:bodyPr wrap="square" lIns="182880" rIns="0"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2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grpSp>
        <p:nvGrpSpPr>
          <p:cNvPr id="28" name="Group 10">
            <a:extLst>
              <a:ext uri="{FF2B5EF4-FFF2-40B4-BE49-F238E27FC236}">
                <a16:creationId xmlns:a16="http://schemas.microsoft.com/office/drawing/2014/main" id="{6C0D392B-5421-C349-8788-10D7265866D5}"/>
              </a:ext>
            </a:extLst>
          </p:cNvPr>
          <p:cNvGrpSpPr>
            <a:grpSpLocks noChangeAspect="1"/>
          </p:cNvGrpSpPr>
          <p:nvPr userDrawn="1"/>
        </p:nvGrpSpPr>
        <p:grpSpPr bwMode="auto">
          <a:xfrm rot="10800000" flipH="1">
            <a:off x="6455664" y="5107209"/>
            <a:ext cx="726102" cy="594360"/>
            <a:chOff x="1033" y="1117"/>
            <a:chExt cx="1907" cy="1561"/>
          </a:xfrm>
          <a:gradFill>
            <a:gsLst>
              <a:gs pos="0">
                <a:schemeClr val="bg2"/>
              </a:gs>
              <a:gs pos="100000">
                <a:schemeClr val="tx2"/>
              </a:gs>
            </a:gsLst>
            <a:lin ang="2700000" scaled="0"/>
          </a:gradFill>
        </p:grpSpPr>
        <p:sp>
          <p:nvSpPr>
            <p:cNvPr id="29" name="Freeform 11">
              <a:extLst>
                <a:ext uri="{FF2B5EF4-FFF2-40B4-BE49-F238E27FC236}">
                  <a16:creationId xmlns:a16="http://schemas.microsoft.com/office/drawing/2014/main" id="{2620B258-3C73-C349-888F-4A561BE6BFC0}"/>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12">
              <a:extLst>
                <a:ext uri="{FF2B5EF4-FFF2-40B4-BE49-F238E27FC236}">
                  <a16:creationId xmlns:a16="http://schemas.microsoft.com/office/drawing/2014/main" id="{83E099CC-9E30-684C-851F-B7D6C0CCE795}"/>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1" name="Text Placeholder 9">
            <a:extLst>
              <a:ext uri="{FF2B5EF4-FFF2-40B4-BE49-F238E27FC236}">
                <a16:creationId xmlns:a16="http://schemas.microsoft.com/office/drawing/2014/main" id="{AE833A75-1213-6746-89A6-BE375A8A8236}"/>
              </a:ext>
            </a:extLst>
          </p:cNvPr>
          <p:cNvSpPr>
            <a:spLocks noGrp="1"/>
          </p:cNvSpPr>
          <p:nvPr>
            <p:ph type="body" sz="quarter" idx="68" hasCustomPrompt="1"/>
          </p:nvPr>
        </p:nvSpPr>
        <p:spPr>
          <a:xfrm>
            <a:off x="7118018" y="4988891"/>
            <a:ext cx="4668588" cy="830997"/>
          </a:xfrm>
          <a:prstGeom prst="rect">
            <a:avLst/>
          </a:prstGeom>
          <a:solidFill>
            <a:schemeClr val="bg1"/>
          </a:solidFill>
        </p:spPr>
        <p:txBody>
          <a:bodyPr wrap="square" lIns="182880" rIns="0"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2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60549654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8_2 Columns with titles and wayfinder">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D4CC6016-833A-8A44-81C0-CB83463BB3FB}"/>
              </a:ext>
            </a:extLst>
          </p:cNvPr>
          <p:cNvSpPr>
            <a:spLocks noGrp="1"/>
          </p:cNvSpPr>
          <p:nvPr>
            <p:ph type="pic" sz="quarter" idx="13" hasCustomPrompt="1"/>
          </p:nvPr>
        </p:nvSpPr>
        <p:spPr>
          <a:xfrm>
            <a:off x="0" y="0"/>
            <a:ext cx="12192000" cy="6858000"/>
          </a:xfrm>
          <a:custGeom>
            <a:avLst/>
            <a:gdLst>
              <a:gd name="connsiteX0" fmla="*/ 6840072 w 12192000"/>
              <a:gd name="connsiteY0" fmla="*/ 0 h 6858000"/>
              <a:gd name="connsiteX1" fmla="*/ 12192000 w 12192000"/>
              <a:gd name="connsiteY1" fmla="*/ 0 h 6858000"/>
              <a:gd name="connsiteX2" fmla="*/ 12192000 w 12192000"/>
              <a:gd name="connsiteY2" fmla="*/ 5047129 h 6858000"/>
              <a:gd name="connsiteX3" fmla="*/ 10381129 w 12192000"/>
              <a:gd name="connsiteY3" fmla="*/ 6858000 h 6858000"/>
              <a:gd name="connsiteX4" fmla="*/ 0 w 12192000"/>
              <a:gd name="connsiteY4" fmla="*/ 6858000 h 6858000"/>
              <a:gd name="connsiteX5" fmla="*/ 0 w 12192000"/>
              <a:gd name="connsiteY5" fmla="*/ 68400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6840072" y="0"/>
                </a:moveTo>
                <a:lnTo>
                  <a:pt x="12192000" y="0"/>
                </a:lnTo>
                <a:lnTo>
                  <a:pt x="12192000" y="5047129"/>
                </a:lnTo>
                <a:lnTo>
                  <a:pt x="10381129" y="6858000"/>
                </a:lnTo>
                <a:lnTo>
                  <a:pt x="0" y="6858000"/>
                </a:lnTo>
                <a:lnTo>
                  <a:pt x="0" y="6840072"/>
                </a:lnTo>
                <a:close/>
              </a:path>
            </a:pathLst>
          </a:custGeom>
          <a:pattFill prst="wdUpDiag">
            <a:fgClr>
              <a:schemeClr val="bg1">
                <a:lumMod val="75000"/>
              </a:schemeClr>
            </a:fgClr>
            <a:bgClr>
              <a:schemeClr val="bg1">
                <a:lumMod val="85000"/>
              </a:schemeClr>
            </a:bgClr>
          </a:patt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23" name="Espace réservé du titre 1">
            <a:extLst>
              <a:ext uri="{FF2B5EF4-FFF2-40B4-BE49-F238E27FC236}">
                <a16:creationId xmlns:a16="http://schemas.microsoft.com/office/drawing/2014/main" id="{A3BCDEA9-4406-7C4A-85E7-110D280989E3}"/>
              </a:ext>
            </a:extLst>
          </p:cNvPr>
          <p:cNvSpPr>
            <a:spLocks noGrp="1"/>
          </p:cNvSpPr>
          <p:nvPr>
            <p:ph type="title"/>
          </p:nvPr>
        </p:nvSpPr>
        <p:spPr>
          <a:xfrm>
            <a:off x="404786" y="382816"/>
            <a:ext cx="11384280" cy="452432"/>
          </a:xfrm>
          <a:prstGeom prst="rect">
            <a:avLst/>
          </a:prstGeom>
        </p:spPr>
        <p:txBody>
          <a:bodyPr vert="horz" wrap="square" lIns="72000" tIns="45720" rIns="72000" bIns="45720" rtlCol="0" anchor="t">
            <a:spAutoFit/>
          </a:bodyPr>
          <a:lstStyle/>
          <a:p>
            <a:r>
              <a:rPr lang="en-GB" dirty="0"/>
              <a:t>Title of the slide</a:t>
            </a:r>
          </a:p>
        </p:txBody>
      </p:sp>
      <p:sp>
        <p:nvSpPr>
          <p:cNvPr id="25" name="Text Placeholder 9">
            <a:extLst>
              <a:ext uri="{FF2B5EF4-FFF2-40B4-BE49-F238E27FC236}">
                <a16:creationId xmlns:a16="http://schemas.microsoft.com/office/drawing/2014/main" id="{7063117F-404E-764F-83BF-A452AC1EA295}"/>
              </a:ext>
            </a:extLst>
          </p:cNvPr>
          <p:cNvSpPr>
            <a:spLocks noGrp="1"/>
          </p:cNvSpPr>
          <p:nvPr>
            <p:ph type="body" sz="quarter" idx="65" hasCustomPrompt="1"/>
          </p:nvPr>
        </p:nvSpPr>
        <p:spPr>
          <a:xfrm>
            <a:off x="404784" y="2305617"/>
            <a:ext cx="4572000" cy="2246769"/>
          </a:xfrm>
          <a:prstGeom prst="rect">
            <a:avLst/>
          </a:prstGeom>
        </p:spPr>
        <p:txBody>
          <a:bodyPr wrap="square" lIns="73152" rIns="73152" anchor="ctr"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20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29" name="Text Placeholder 9">
            <a:extLst>
              <a:ext uri="{FF2B5EF4-FFF2-40B4-BE49-F238E27FC236}">
                <a16:creationId xmlns:a16="http://schemas.microsoft.com/office/drawing/2014/main" id="{BC311AED-494A-BD45-9FC4-E92CCD3B4F3B}"/>
              </a:ext>
            </a:extLst>
          </p:cNvPr>
          <p:cNvSpPr>
            <a:spLocks noGrp="1"/>
          </p:cNvSpPr>
          <p:nvPr>
            <p:ph type="body" sz="quarter" idx="66" hasCustomPrompt="1"/>
          </p:nvPr>
        </p:nvSpPr>
        <p:spPr>
          <a:xfrm>
            <a:off x="404784" y="851039"/>
            <a:ext cx="11384280" cy="338554"/>
          </a:xfrm>
          <a:prstGeom prst="rect">
            <a:avLst/>
          </a:prstGeom>
        </p:spPr>
        <p:txBody>
          <a:bodyPr wrap="square" lIns="91440" rIns="0" anchor="t" anchorCtr="0">
            <a:spAutoFit/>
          </a:bodyPr>
          <a:lstStyle>
            <a:lvl1pPr marL="0" marR="0" indent="0" algn="l" defTabSz="914400" rtl="0" eaLnBrk="1" fontAlgn="auto" latinLnBrk="0" hangingPunct="1">
              <a:lnSpc>
                <a:spcPct val="100000"/>
              </a:lnSpc>
              <a:spcBef>
                <a:spcPts val="0"/>
              </a:spcBef>
              <a:spcAft>
                <a:spcPts val="0"/>
              </a:spcAft>
              <a:buClr>
                <a:schemeClr val="tx1">
                  <a:lumMod val="65000"/>
                  <a:lumOff val="35000"/>
                </a:schemeClr>
              </a:buClr>
              <a:buSzPct val="100000"/>
              <a:buFont typeface="Arial" panose="020B0604020202020204" pitchFamily="34" charset="0"/>
              <a:buNone/>
              <a:tabLst/>
              <a:defRPr sz="16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Key finding or learning</a:t>
            </a:r>
            <a:endParaRPr lang="en-GB" dirty="0"/>
          </a:p>
        </p:txBody>
      </p:sp>
    </p:spTree>
    <p:extLst>
      <p:ext uri="{BB962C8B-B14F-4D97-AF65-F5344CB8AC3E}">
        <p14:creationId xmlns:p14="http://schemas.microsoft.com/office/powerpoint/2010/main" val="4977470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5_2 Columns with titles and wayfinder">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B36838DF-7C51-5F40-A91B-CE3A0C82327B}"/>
              </a:ext>
            </a:extLst>
          </p:cNvPr>
          <p:cNvSpPr/>
          <p:nvPr userDrawn="1"/>
        </p:nvSpPr>
        <p:spPr>
          <a:xfrm>
            <a:off x="0" y="0"/>
            <a:ext cx="12192000" cy="6858000"/>
          </a:xfrm>
          <a:prstGeom prst="rect">
            <a:avLst/>
          </a:prstGeom>
          <a:gradFill>
            <a:gsLst>
              <a:gs pos="0">
                <a:schemeClr val="bg2"/>
              </a:gs>
              <a:gs pos="100000">
                <a:schemeClr val="bg2">
                  <a:lumMod val="5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grpSp>
        <p:nvGrpSpPr>
          <p:cNvPr id="33" name="Group 10">
            <a:extLst>
              <a:ext uri="{FF2B5EF4-FFF2-40B4-BE49-F238E27FC236}">
                <a16:creationId xmlns:a16="http://schemas.microsoft.com/office/drawing/2014/main" id="{08B6E51A-3D21-2244-81A6-ABF940FA5FFC}"/>
              </a:ext>
            </a:extLst>
          </p:cNvPr>
          <p:cNvGrpSpPr>
            <a:grpSpLocks/>
          </p:cNvGrpSpPr>
          <p:nvPr userDrawn="1"/>
        </p:nvGrpSpPr>
        <p:grpSpPr bwMode="auto">
          <a:xfrm rot="10800000" flipH="1">
            <a:off x="701006" y="1494906"/>
            <a:ext cx="1299066" cy="1063368"/>
            <a:chOff x="1033" y="1117"/>
            <a:chExt cx="1907" cy="1561"/>
          </a:xfrm>
          <a:solidFill>
            <a:schemeClr val="tx2"/>
          </a:solidFill>
        </p:grpSpPr>
        <p:sp>
          <p:nvSpPr>
            <p:cNvPr id="34" name="Freeform 11">
              <a:extLst>
                <a:ext uri="{FF2B5EF4-FFF2-40B4-BE49-F238E27FC236}">
                  <a16:creationId xmlns:a16="http://schemas.microsoft.com/office/drawing/2014/main" id="{3617F0D7-5B59-5E40-AB93-198DCBCE946F}"/>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12">
              <a:extLst>
                <a:ext uri="{FF2B5EF4-FFF2-40B4-BE49-F238E27FC236}">
                  <a16:creationId xmlns:a16="http://schemas.microsoft.com/office/drawing/2014/main" id="{5A204A0C-0A0D-E549-99BA-11753BB14C0B}"/>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6" name="Titre 3">
            <a:extLst>
              <a:ext uri="{FF2B5EF4-FFF2-40B4-BE49-F238E27FC236}">
                <a16:creationId xmlns:a16="http://schemas.microsoft.com/office/drawing/2014/main" id="{3413923B-7302-E34F-A5A8-8E81D9C7B2A1}"/>
              </a:ext>
            </a:extLst>
          </p:cNvPr>
          <p:cNvSpPr>
            <a:spLocks noGrp="1"/>
          </p:cNvSpPr>
          <p:nvPr>
            <p:ph type="title" hasCustomPrompt="1"/>
          </p:nvPr>
        </p:nvSpPr>
        <p:spPr>
          <a:xfrm>
            <a:off x="404786" y="382816"/>
            <a:ext cx="11384280" cy="452432"/>
          </a:xfrm>
        </p:spPr>
        <p:txBody>
          <a:bodyPr/>
          <a:lstStyle>
            <a:lvl1pPr>
              <a:defRPr>
                <a:solidFill>
                  <a:schemeClr val="bg1"/>
                </a:solidFill>
              </a:defRPr>
            </a:lvl1pPr>
          </a:lstStyle>
          <a:p>
            <a:r>
              <a:rPr lang="fr-FR" dirty="0" err="1"/>
              <a:t>Title</a:t>
            </a:r>
            <a:r>
              <a:rPr lang="fr-FR" dirty="0"/>
              <a:t> of the slide</a:t>
            </a:r>
          </a:p>
        </p:txBody>
      </p:sp>
      <p:sp>
        <p:nvSpPr>
          <p:cNvPr id="39" name="Espace réservé du pied de page 4">
            <a:extLst>
              <a:ext uri="{FF2B5EF4-FFF2-40B4-BE49-F238E27FC236}">
                <a16:creationId xmlns:a16="http://schemas.microsoft.com/office/drawing/2014/main" id="{DE0E7E2B-6A4C-AA4E-933E-A461895DF544}"/>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a:t>
            </a:r>
          </a:p>
        </p:txBody>
      </p:sp>
      <p:grpSp>
        <p:nvGrpSpPr>
          <p:cNvPr id="11" name="Group 10">
            <a:extLst>
              <a:ext uri="{FF2B5EF4-FFF2-40B4-BE49-F238E27FC236}">
                <a16:creationId xmlns:a16="http://schemas.microsoft.com/office/drawing/2014/main" id="{302A2560-2FEF-9644-85A0-B0D3C666A216}"/>
              </a:ext>
            </a:extLst>
          </p:cNvPr>
          <p:cNvGrpSpPr/>
          <p:nvPr userDrawn="1"/>
        </p:nvGrpSpPr>
        <p:grpSpPr>
          <a:xfrm>
            <a:off x="11364899" y="6200776"/>
            <a:ext cx="432372" cy="394468"/>
            <a:chOff x="11309880" y="6178130"/>
            <a:chExt cx="490427" cy="447433"/>
          </a:xfrm>
        </p:grpSpPr>
        <p:sp>
          <p:nvSpPr>
            <p:cNvPr id="12" name="Freeform: Shape 6">
              <a:extLst>
                <a:ext uri="{FF2B5EF4-FFF2-40B4-BE49-F238E27FC236}">
                  <a16:creationId xmlns:a16="http://schemas.microsoft.com/office/drawing/2014/main" id="{BC6B7649-2DAC-2942-8DE5-DED27C321E6C}"/>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Shape 8">
              <a:extLst>
                <a:ext uri="{FF2B5EF4-FFF2-40B4-BE49-F238E27FC236}">
                  <a16:creationId xmlns:a16="http://schemas.microsoft.com/office/drawing/2014/main" id="{1DFEFCB4-4ACA-EA48-8FBC-63177C069ABE}"/>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Shape 11">
              <a:extLst>
                <a:ext uri="{FF2B5EF4-FFF2-40B4-BE49-F238E27FC236}">
                  <a16:creationId xmlns:a16="http://schemas.microsoft.com/office/drawing/2014/main" id="{66309154-3C93-AA4B-8075-4F90FED99286}"/>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Shape 12">
              <a:extLst>
                <a:ext uri="{FF2B5EF4-FFF2-40B4-BE49-F238E27FC236}">
                  <a16:creationId xmlns:a16="http://schemas.microsoft.com/office/drawing/2014/main" id="{A70E5E73-804A-E74B-8861-93579BD829C5}"/>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Shape 13">
              <a:extLst>
                <a:ext uri="{FF2B5EF4-FFF2-40B4-BE49-F238E27FC236}">
                  <a16:creationId xmlns:a16="http://schemas.microsoft.com/office/drawing/2014/main" id="{962D3D25-AF5E-0C41-BF41-6BD18B21BE21}"/>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Shape 14">
              <a:extLst>
                <a:ext uri="{FF2B5EF4-FFF2-40B4-BE49-F238E27FC236}">
                  <a16:creationId xmlns:a16="http://schemas.microsoft.com/office/drawing/2014/main" id="{D02D37E2-10A4-9E46-8A2E-6EA8E48BC707}"/>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Shape 15">
              <a:extLst>
                <a:ext uri="{FF2B5EF4-FFF2-40B4-BE49-F238E27FC236}">
                  <a16:creationId xmlns:a16="http://schemas.microsoft.com/office/drawing/2014/main" id="{5AEC6994-EC52-5F48-8DB8-8892B715D9C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Shape 16">
              <a:extLst>
                <a:ext uri="{FF2B5EF4-FFF2-40B4-BE49-F238E27FC236}">
                  <a16:creationId xmlns:a16="http://schemas.microsoft.com/office/drawing/2014/main" id="{1D76A416-B036-4B44-A93B-4A8EF0B31A9B}"/>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Shape 17">
              <a:extLst>
                <a:ext uri="{FF2B5EF4-FFF2-40B4-BE49-F238E27FC236}">
                  <a16:creationId xmlns:a16="http://schemas.microsoft.com/office/drawing/2014/main" id="{18F847F1-8C15-C041-A79C-EECF9674AAB8}"/>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Shape 18">
              <a:extLst>
                <a:ext uri="{FF2B5EF4-FFF2-40B4-BE49-F238E27FC236}">
                  <a16:creationId xmlns:a16="http://schemas.microsoft.com/office/drawing/2014/main" id="{F956AC18-16F2-4B48-AF42-78C29DB6BD54}"/>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Shape 19">
              <a:extLst>
                <a:ext uri="{FF2B5EF4-FFF2-40B4-BE49-F238E27FC236}">
                  <a16:creationId xmlns:a16="http://schemas.microsoft.com/office/drawing/2014/main" id="{447D19CE-2870-F046-9792-B5C96DC58511}"/>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Shape 20">
              <a:extLst>
                <a:ext uri="{FF2B5EF4-FFF2-40B4-BE49-F238E27FC236}">
                  <a16:creationId xmlns:a16="http://schemas.microsoft.com/office/drawing/2014/main" id="{AA926DCC-EBAB-3D4F-827B-A9453DA6E852}"/>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Shape 21">
              <a:extLst>
                <a:ext uri="{FF2B5EF4-FFF2-40B4-BE49-F238E27FC236}">
                  <a16:creationId xmlns:a16="http://schemas.microsoft.com/office/drawing/2014/main" id="{C7524AC8-296A-4D47-B7AC-48B9577D1D6D}"/>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Shape 22">
              <a:extLst>
                <a:ext uri="{FF2B5EF4-FFF2-40B4-BE49-F238E27FC236}">
                  <a16:creationId xmlns:a16="http://schemas.microsoft.com/office/drawing/2014/main" id="{ADDE41D9-DBD0-D148-AA54-FDC9E0D8E721}"/>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Shape 23">
              <a:extLst>
                <a:ext uri="{FF2B5EF4-FFF2-40B4-BE49-F238E27FC236}">
                  <a16:creationId xmlns:a16="http://schemas.microsoft.com/office/drawing/2014/main" id="{A280E73B-14F0-6942-83C9-EE31089A9617}"/>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8" name="Espace réservé du texte 20">
            <a:extLst>
              <a:ext uri="{FF2B5EF4-FFF2-40B4-BE49-F238E27FC236}">
                <a16:creationId xmlns:a16="http://schemas.microsoft.com/office/drawing/2014/main" id="{946540EA-0D49-4744-BF69-A647F1091265}"/>
              </a:ext>
            </a:extLst>
          </p:cNvPr>
          <p:cNvSpPr>
            <a:spLocks noGrp="1"/>
          </p:cNvSpPr>
          <p:nvPr>
            <p:ph type="body" sz="quarter" idx="15" hasCustomPrompt="1"/>
          </p:nvPr>
        </p:nvSpPr>
        <p:spPr>
          <a:xfrm>
            <a:off x="2351088" y="1494906"/>
            <a:ext cx="8238744" cy="2636591"/>
          </a:xfrm>
          <a:prstGeom prst="rect">
            <a:avLst/>
          </a:prstGeom>
        </p:spPr>
        <p:txBody>
          <a:bodyPr lIns="0" rIns="0" anchor="b">
            <a:normAutofit/>
          </a:bodyPr>
          <a:lstStyle>
            <a:lvl1pPr marL="0" indent="0">
              <a:spcBef>
                <a:spcPts val="0"/>
              </a:spcBef>
              <a:buNone/>
              <a:defRPr sz="2800">
                <a:solidFill>
                  <a:schemeClr val="bg1"/>
                </a:solidFill>
                <a:latin typeface="+mj-lt"/>
              </a:defRPr>
            </a:lvl1pPr>
          </a:lstStyle>
          <a:p>
            <a:pPr lvl="0"/>
            <a:r>
              <a:rPr lang="en-GB" dirty="0"/>
              <a:t>Insert your quote here</a:t>
            </a:r>
          </a:p>
        </p:txBody>
      </p:sp>
      <p:sp>
        <p:nvSpPr>
          <p:cNvPr id="29" name="Espace réservé du texte 20">
            <a:extLst>
              <a:ext uri="{FF2B5EF4-FFF2-40B4-BE49-F238E27FC236}">
                <a16:creationId xmlns:a16="http://schemas.microsoft.com/office/drawing/2014/main" id="{A4C53670-6FF8-1548-80FF-138BF85D0EFB}"/>
              </a:ext>
            </a:extLst>
          </p:cNvPr>
          <p:cNvSpPr>
            <a:spLocks noGrp="1"/>
          </p:cNvSpPr>
          <p:nvPr>
            <p:ph type="body" sz="quarter" idx="16" hasCustomPrompt="1"/>
          </p:nvPr>
        </p:nvSpPr>
        <p:spPr>
          <a:xfrm>
            <a:off x="2351088" y="4236285"/>
            <a:ext cx="8238744" cy="338554"/>
          </a:xfrm>
          <a:prstGeom prst="rect">
            <a:avLst/>
          </a:prstGeom>
        </p:spPr>
        <p:txBody>
          <a:bodyPr lIns="0" rIns="0" anchor="b">
            <a:spAutoFit/>
          </a:bodyPr>
          <a:lstStyle>
            <a:lvl1pPr marL="0" indent="0" algn="r">
              <a:spcBef>
                <a:spcPts val="0"/>
              </a:spcBef>
              <a:buNone/>
              <a:defRPr sz="1600" b="1">
                <a:solidFill>
                  <a:schemeClr val="bg1"/>
                </a:solidFill>
              </a:defRPr>
            </a:lvl1pPr>
          </a:lstStyle>
          <a:p>
            <a:pPr lvl="0"/>
            <a:r>
              <a:rPr lang="en-GB" dirty="0"/>
              <a:t>Name, Position</a:t>
            </a:r>
          </a:p>
        </p:txBody>
      </p:sp>
    </p:spTree>
    <p:extLst>
      <p:ext uri="{BB962C8B-B14F-4D97-AF65-F5344CB8AC3E}">
        <p14:creationId xmlns:p14="http://schemas.microsoft.com/office/powerpoint/2010/main" val="332422105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0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Rectangle 2">
            <a:extLst>
              <a:ext uri="{FF2B5EF4-FFF2-40B4-BE49-F238E27FC236}">
                <a16:creationId xmlns:a16="http://schemas.microsoft.com/office/drawing/2014/main" id="{9E9EA047-7695-224B-93AB-DBBD5359C654}"/>
              </a:ext>
            </a:extLst>
          </p:cNvPr>
          <p:cNvSpPr/>
          <p:nvPr userDrawn="1"/>
        </p:nvSpPr>
        <p:spPr>
          <a:xfrm>
            <a:off x="4897345" y="0"/>
            <a:ext cx="3051048" cy="228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AE2012B-CB1A-A348-B215-6FBA0F5C47D3}"/>
              </a:ext>
            </a:extLst>
          </p:cNvPr>
          <p:cNvSpPr/>
          <p:nvPr userDrawn="1"/>
        </p:nvSpPr>
        <p:spPr>
          <a:xfrm>
            <a:off x="4897345" y="4572002"/>
            <a:ext cx="3051048"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DCD6742-2D1E-F643-A0BD-C976266AB10A}"/>
              </a:ext>
            </a:extLst>
          </p:cNvPr>
          <p:cNvSpPr/>
          <p:nvPr userDrawn="1"/>
        </p:nvSpPr>
        <p:spPr>
          <a:xfrm>
            <a:off x="7945345" y="2285998"/>
            <a:ext cx="3051048"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space réservé pour une image  14">
            <a:extLst>
              <a:ext uri="{FF2B5EF4-FFF2-40B4-BE49-F238E27FC236}">
                <a16:creationId xmlns:a16="http://schemas.microsoft.com/office/drawing/2014/main" id="{39EAB301-6F52-E746-BD49-571B31352C66}"/>
              </a:ext>
            </a:extLst>
          </p:cNvPr>
          <p:cNvSpPr>
            <a:spLocks noGrp="1"/>
          </p:cNvSpPr>
          <p:nvPr>
            <p:ph type="pic" sz="quarter" idx="13" hasCustomPrompt="1"/>
          </p:nvPr>
        </p:nvSpPr>
        <p:spPr>
          <a:xfrm>
            <a:off x="7948393" y="0"/>
            <a:ext cx="3044952" cy="2286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7" name="Espace réservé pour une image  14">
            <a:extLst>
              <a:ext uri="{FF2B5EF4-FFF2-40B4-BE49-F238E27FC236}">
                <a16:creationId xmlns:a16="http://schemas.microsoft.com/office/drawing/2014/main" id="{B748412C-EDFE-0949-9438-1097A62613A1}"/>
              </a:ext>
            </a:extLst>
          </p:cNvPr>
          <p:cNvSpPr>
            <a:spLocks noGrp="1"/>
          </p:cNvSpPr>
          <p:nvPr>
            <p:ph type="pic" sz="quarter" idx="66" hasCustomPrompt="1"/>
          </p:nvPr>
        </p:nvSpPr>
        <p:spPr>
          <a:xfrm>
            <a:off x="7948393" y="4572002"/>
            <a:ext cx="3044952" cy="2286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8" name="Espace réservé pour une image  14">
            <a:extLst>
              <a:ext uri="{FF2B5EF4-FFF2-40B4-BE49-F238E27FC236}">
                <a16:creationId xmlns:a16="http://schemas.microsoft.com/office/drawing/2014/main" id="{3F898A1C-7505-9A42-92C9-5CCDC09E1026}"/>
              </a:ext>
            </a:extLst>
          </p:cNvPr>
          <p:cNvSpPr>
            <a:spLocks noGrp="1"/>
          </p:cNvSpPr>
          <p:nvPr>
            <p:ph type="pic" sz="quarter" idx="67" hasCustomPrompt="1"/>
          </p:nvPr>
        </p:nvSpPr>
        <p:spPr>
          <a:xfrm>
            <a:off x="4900393" y="2285998"/>
            <a:ext cx="3044952" cy="2286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9" name="Titre 7">
            <a:extLst>
              <a:ext uri="{FF2B5EF4-FFF2-40B4-BE49-F238E27FC236}">
                <a16:creationId xmlns:a16="http://schemas.microsoft.com/office/drawing/2014/main" id="{19984513-0F1F-0D4C-BA03-89E3F116CEF2}"/>
              </a:ext>
            </a:extLst>
          </p:cNvPr>
          <p:cNvSpPr>
            <a:spLocks noGrp="1"/>
          </p:cNvSpPr>
          <p:nvPr>
            <p:ph type="title" hasCustomPrompt="1"/>
          </p:nvPr>
        </p:nvSpPr>
        <p:spPr>
          <a:xfrm>
            <a:off x="404784" y="382816"/>
            <a:ext cx="4114609"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10" name="Text Placeholder 9">
            <a:extLst>
              <a:ext uri="{FF2B5EF4-FFF2-40B4-BE49-F238E27FC236}">
                <a16:creationId xmlns:a16="http://schemas.microsoft.com/office/drawing/2014/main" id="{5BE2E0FA-E9F5-374C-814D-628B78358395}"/>
              </a:ext>
            </a:extLst>
          </p:cNvPr>
          <p:cNvSpPr>
            <a:spLocks noGrp="1"/>
          </p:cNvSpPr>
          <p:nvPr>
            <p:ph type="body" sz="quarter" idx="64" hasCustomPrompt="1"/>
          </p:nvPr>
        </p:nvSpPr>
        <p:spPr>
          <a:xfrm>
            <a:off x="404784" y="1390874"/>
            <a:ext cx="4114609" cy="1169551"/>
          </a:xfrm>
          <a:prstGeom prst="rect">
            <a:avLst/>
          </a:prstGeom>
        </p:spPr>
        <p:txBody>
          <a:bodyPr wrap="square" lIns="73152" rIns="73152" anchor="t" anchorCtr="0">
            <a:spAutoFit/>
          </a:bodyPr>
          <a:lstStyle>
            <a:lvl1pPr marL="0" marR="0" indent="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1" name="Text Placeholder 9">
            <a:extLst>
              <a:ext uri="{FF2B5EF4-FFF2-40B4-BE49-F238E27FC236}">
                <a16:creationId xmlns:a16="http://schemas.microsoft.com/office/drawing/2014/main" id="{80D37CAD-82EE-0942-9FFF-4F557CF57B47}"/>
              </a:ext>
            </a:extLst>
          </p:cNvPr>
          <p:cNvSpPr>
            <a:spLocks noGrp="1"/>
          </p:cNvSpPr>
          <p:nvPr>
            <p:ph type="body" sz="quarter" idx="63" hasCustomPrompt="1"/>
          </p:nvPr>
        </p:nvSpPr>
        <p:spPr>
          <a:xfrm>
            <a:off x="5087845" y="665946"/>
            <a:ext cx="2670048" cy="954107"/>
          </a:xfrm>
          <a:prstGeom prst="rect">
            <a:avLst/>
          </a:prstGeom>
        </p:spPr>
        <p:txBody>
          <a:bodyPr wrap="square" lIns="0" rIns="0" anchor="ctr" anchorCtr="0">
            <a:spAutoFit/>
          </a:bodyPr>
          <a:lstStyle>
            <a:lvl1pPr marL="0" marR="0" indent="0" algn="l" defTabSz="914400" rtl="0" eaLnBrk="1" fontAlgn="auto" latinLnBrk="0" hangingPunct="1">
              <a:lnSpc>
                <a:spcPct val="100000"/>
              </a:lnSpc>
              <a:spcBef>
                <a:spcPts val="600"/>
              </a:spcBef>
              <a:spcAft>
                <a:spcPts val="600"/>
              </a:spcAft>
              <a:buClr>
                <a:schemeClr val="accent2"/>
              </a:buClr>
              <a:buSzPct val="100000"/>
              <a:buFont typeface="Arial" panose="020B0604020202020204" pitchFamily="34" charset="0"/>
              <a:buNone/>
              <a:tabLst/>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marL="0" marR="0" lvl="0" indent="0" algn="l" defTabSz="914400" rtl="0" eaLnBrk="1" fontAlgn="auto" latinLnBrk="0" hangingPunct="1">
              <a:lnSpc>
                <a:spcPct val="100000"/>
              </a:lnSpc>
              <a:spcBef>
                <a:spcPts val="600"/>
              </a:spcBef>
              <a:spcAft>
                <a:spcPts val="600"/>
              </a:spcAft>
              <a:buClr>
                <a:schemeClr val="accent2"/>
              </a:buClr>
              <a:buSzPct val="100000"/>
              <a:buFont typeface="Arial" panose="020B0604020202020204" pitchFamily="34" charset="0"/>
              <a:buNone/>
              <a:tabLst/>
              <a:defRPr/>
            </a:pPr>
            <a:r>
              <a:rPr lang="en-US" dirty="0"/>
              <a:t>Lorem ipsum dolor sit amet, consectetuer adipiscing elit. Maecenas porttitor congue </a:t>
            </a:r>
            <a:r>
              <a:rPr lang="en-US" dirty="0" err="1"/>
              <a:t>massa</a:t>
            </a:r>
            <a:r>
              <a:rPr lang="en-US" dirty="0"/>
              <a:t>.</a:t>
            </a:r>
            <a:endParaRPr lang="en-GB" dirty="0"/>
          </a:p>
        </p:txBody>
      </p:sp>
      <p:sp>
        <p:nvSpPr>
          <p:cNvPr id="12" name="Text Placeholder 9">
            <a:extLst>
              <a:ext uri="{FF2B5EF4-FFF2-40B4-BE49-F238E27FC236}">
                <a16:creationId xmlns:a16="http://schemas.microsoft.com/office/drawing/2014/main" id="{1AE9FB86-BEA4-784C-9503-DA1331EC6BEF}"/>
              </a:ext>
            </a:extLst>
          </p:cNvPr>
          <p:cNvSpPr>
            <a:spLocks noGrp="1"/>
          </p:cNvSpPr>
          <p:nvPr>
            <p:ph type="body" sz="quarter" idx="68" hasCustomPrompt="1"/>
          </p:nvPr>
        </p:nvSpPr>
        <p:spPr>
          <a:xfrm>
            <a:off x="8135845" y="2951945"/>
            <a:ext cx="2670048" cy="954107"/>
          </a:xfrm>
          <a:prstGeom prst="rect">
            <a:avLst/>
          </a:prstGeom>
        </p:spPr>
        <p:txBody>
          <a:bodyPr wrap="square" lIns="0" rIns="0" anchor="ctr" anchorCtr="0">
            <a:spAutoFit/>
          </a:bodyPr>
          <a:lstStyle>
            <a:lvl1pPr marL="285750" marR="0" indent="-285750" algn="l" defTabSz="914400" rtl="0" eaLnBrk="1" fontAlgn="auto" latinLnBrk="0" hangingPunct="1">
              <a:lnSpc>
                <a:spcPct val="100000"/>
              </a:lnSpc>
              <a:spcBef>
                <a:spcPts val="600"/>
              </a:spcBef>
              <a:spcAft>
                <a:spcPts val="600"/>
              </a:spcAft>
              <a:buClr>
                <a:schemeClr val="bg1"/>
              </a:buClr>
              <a:buSzPct val="100000"/>
              <a:buFont typeface="Arial" panose="020B0604020202020204" pitchFamily="34" charset="0"/>
              <a:buChar char="•"/>
              <a:tabLst/>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a:t>
            </a:r>
            <a:r>
              <a:rPr lang="en-US" dirty="0" err="1"/>
              <a:t>massa</a:t>
            </a:r>
            <a:r>
              <a:rPr lang="en-US" dirty="0"/>
              <a:t>.</a:t>
            </a:r>
            <a:endParaRPr lang="en-GB" dirty="0"/>
          </a:p>
        </p:txBody>
      </p:sp>
      <p:sp>
        <p:nvSpPr>
          <p:cNvPr id="13" name="Text Placeholder 9">
            <a:extLst>
              <a:ext uri="{FF2B5EF4-FFF2-40B4-BE49-F238E27FC236}">
                <a16:creationId xmlns:a16="http://schemas.microsoft.com/office/drawing/2014/main" id="{CED1E8C1-7CBF-B647-9984-97109B64790E}"/>
              </a:ext>
            </a:extLst>
          </p:cNvPr>
          <p:cNvSpPr>
            <a:spLocks noGrp="1"/>
          </p:cNvSpPr>
          <p:nvPr>
            <p:ph type="body" sz="quarter" idx="65" hasCustomPrompt="1"/>
          </p:nvPr>
        </p:nvSpPr>
        <p:spPr>
          <a:xfrm>
            <a:off x="5087845" y="5483187"/>
            <a:ext cx="2670048" cy="954107"/>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a:t>
            </a:r>
            <a:r>
              <a:rPr lang="en-US" dirty="0" err="1"/>
              <a:t>massa</a:t>
            </a:r>
            <a:r>
              <a:rPr lang="en-US" dirty="0"/>
              <a:t>.</a:t>
            </a:r>
            <a:endParaRPr lang="en-GB" dirty="0"/>
          </a:p>
        </p:txBody>
      </p:sp>
    </p:spTree>
    <p:extLst>
      <p:ext uri="{BB962C8B-B14F-4D97-AF65-F5344CB8AC3E}">
        <p14:creationId xmlns:p14="http://schemas.microsoft.com/office/powerpoint/2010/main" val="110575007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9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Espace réservé pour une image  14">
            <a:extLst>
              <a:ext uri="{FF2B5EF4-FFF2-40B4-BE49-F238E27FC236}">
                <a16:creationId xmlns:a16="http://schemas.microsoft.com/office/drawing/2014/main" id="{161045FD-8DA7-634F-AABA-377AC254E6BF}"/>
              </a:ext>
            </a:extLst>
          </p:cNvPr>
          <p:cNvSpPr>
            <a:spLocks noGrp="1"/>
          </p:cNvSpPr>
          <p:nvPr>
            <p:ph type="pic" sz="quarter" idx="13" hasCustomPrompt="1"/>
          </p:nvPr>
        </p:nvSpPr>
        <p:spPr>
          <a:xfrm>
            <a:off x="8249920" y="0"/>
            <a:ext cx="3942080" cy="336338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4" name="Rectangle 3">
            <a:extLst>
              <a:ext uri="{FF2B5EF4-FFF2-40B4-BE49-F238E27FC236}">
                <a16:creationId xmlns:a16="http://schemas.microsoft.com/office/drawing/2014/main" id="{8209EDFC-E66C-C444-ABDC-542ECDA96038}"/>
              </a:ext>
            </a:extLst>
          </p:cNvPr>
          <p:cNvSpPr/>
          <p:nvPr userDrawn="1"/>
        </p:nvSpPr>
        <p:spPr>
          <a:xfrm rot="5400000">
            <a:off x="4414309" y="-289350"/>
            <a:ext cx="3363380" cy="3942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pour une image  14">
            <a:extLst>
              <a:ext uri="{FF2B5EF4-FFF2-40B4-BE49-F238E27FC236}">
                <a16:creationId xmlns:a16="http://schemas.microsoft.com/office/drawing/2014/main" id="{CA065709-5DF2-544A-B8E7-8912195C73C7}"/>
              </a:ext>
            </a:extLst>
          </p:cNvPr>
          <p:cNvSpPr>
            <a:spLocks noGrp="1"/>
          </p:cNvSpPr>
          <p:nvPr>
            <p:ph type="pic" sz="quarter" idx="63" hasCustomPrompt="1"/>
          </p:nvPr>
        </p:nvSpPr>
        <p:spPr>
          <a:xfrm>
            <a:off x="-1" y="0"/>
            <a:ext cx="3941064" cy="336338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6" name="Text Placeholder 9">
            <a:extLst>
              <a:ext uri="{FF2B5EF4-FFF2-40B4-BE49-F238E27FC236}">
                <a16:creationId xmlns:a16="http://schemas.microsoft.com/office/drawing/2014/main" id="{2305808E-3D91-F340-B240-B6C1DE4D2534}"/>
              </a:ext>
            </a:extLst>
          </p:cNvPr>
          <p:cNvSpPr>
            <a:spLocks noGrp="1"/>
          </p:cNvSpPr>
          <p:nvPr>
            <p:ph type="body" sz="quarter" idx="65" hasCustomPrompt="1"/>
          </p:nvPr>
        </p:nvSpPr>
        <p:spPr>
          <a:xfrm>
            <a:off x="4307840" y="989193"/>
            <a:ext cx="3576319" cy="1384995"/>
          </a:xfrm>
          <a:prstGeom prst="rect">
            <a:avLst/>
          </a:prstGeom>
        </p:spPr>
        <p:txBody>
          <a:bodyPr wrap="square" lIns="0" rIns="0" anchor="ctr"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7" name="Titre 7">
            <a:extLst>
              <a:ext uri="{FF2B5EF4-FFF2-40B4-BE49-F238E27FC236}">
                <a16:creationId xmlns:a16="http://schemas.microsoft.com/office/drawing/2014/main" id="{E41B68B3-56B8-A64C-83C7-0E30D4A86B08}"/>
              </a:ext>
            </a:extLst>
          </p:cNvPr>
          <p:cNvSpPr>
            <a:spLocks noGrp="1"/>
          </p:cNvSpPr>
          <p:nvPr>
            <p:ph type="title" hasCustomPrompt="1"/>
          </p:nvPr>
        </p:nvSpPr>
        <p:spPr>
          <a:xfrm>
            <a:off x="404784" y="3669653"/>
            <a:ext cx="11384280" cy="452432"/>
          </a:xfrm>
        </p:spPr>
        <p:txBody>
          <a:bodyPr/>
          <a:lstStyle>
            <a:lvl1pPr algn="ctr">
              <a:defRPr sz="2600" b="1" cap="none" spc="0">
                <a:solidFill>
                  <a:schemeClr val="tx1">
                    <a:lumMod val="65000"/>
                    <a:lumOff val="35000"/>
                  </a:schemeClr>
                </a:solidFill>
              </a:defRPr>
            </a:lvl1pPr>
          </a:lstStyle>
          <a:p>
            <a:r>
              <a:rPr lang="fr-FR" dirty="0" err="1"/>
              <a:t>Title</a:t>
            </a:r>
            <a:r>
              <a:rPr lang="fr-FR" dirty="0"/>
              <a:t> of the slide</a:t>
            </a:r>
          </a:p>
        </p:txBody>
      </p:sp>
      <p:sp>
        <p:nvSpPr>
          <p:cNvPr id="8" name="Text Placeholder 9">
            <a:extLst>
              <a:ext uri="{FF2B5EF4-FFF2-40B4-BE49-F238E27FC236}">
                <a16:creationId xmlns:a16="http://schemas.microsoft.com/office/drawing/2014/main" id="{3132AD61-8CC8-E24A-A42B-57B3E4F06604}"/>
              </a:ext>
            </a:extLst>
          </p:cNvPr>
          <p:cNvSpPr>
            <a:spLocks noGrp="1"/>
          </p:cNvSpPr>
          <p:nvPr>
            <p:ph type="body" sz="quarter" idx="64" hasCustomPrompt="1"/>
          </p:nvPr>
        </p:nvSpPr>
        <p:spPr>
          <a:xfrm>
            <a:off x="404784" y="4269552"/>
            <a:ext cx="11381832" cy="584775"/>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138242676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8_2 Columns with titles and wayfinder">
    <p:spTree>
      <p:nvGrpSpPr>
        <p:cNvPr id="1" name=""/>
        <p:cNvGrpSpPr/>
        <p:nvPr/>
      </p:nvGrpSpPr>
      <p:grpSpPr>
        <a:xfrm>
          <a:off x="0" y="0"/>
          <a:ext cx="0" cy="0"/>
          <a:chOff x="0" y="0"/>
          <a:chExt cx="0" cy="0"/>
        </a:xfrm>
      </p:grpSpPr>
      <p:sp>
        <p:nvSpPr>
          <p:cNvPr id="3" name="Espace réservé pour une image  14">
            <a:extLst>
              <a:ext uri="{FF2B5EF4-FFF2-40B4-BE49-F238E27FC236}">
                <a16:creationId xmlns:a16="http://schemas.microsoft.com/office/drawing/2014/main" id="{7855BD9A-486C-6F49-BFF4-AA22478A8A89}"/>
              </a:ext>
            </a:extLst>
          </p:cNvPr>
          <p:cNvSpPr>
            <a:spLocks noGrp="1"/>
          </p:cNvSpPr>
          <p:nvPr>
            <p:ph type="pic" sz="quarter" idx="13" hasCustomPrompt="1"/>
          </p:nvPr>
        </p:nvSpPr>
        <p:spPr>
          <a:xfrm>
            <a:off x="0" y="0"/>
            <a:ext cx="3044952"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4" name="Rectangle 3">
            <a:extLst>
              <a:ext uri="{FF2B5EF4-FFF2-40B4-BE49-F238E27FC236}">
                <a16:creationId xmlns:a16="http://schemas.microsoft.com/office/drawing/2014/main" id="{DA722329-CEA1-E844-82CF-535706701AB8}"/>
              </a:ext>
            </a:extLst>
          </p:cNvPr>
          <p:cNvSpPr/>
          <p:nvPr userDrawn="1"/>
        </p:nvSpPr>
        <p:spPr>
          <a:xfrm>
            <a:off x="3044952" y="0"/>
            <a:ext cx="305104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7">
            <a:extLst>
              <a:ext uri="{FF2B5EF4-FFF2-40B4-BE49-F238E27FC236}">
                <a16:creationId xmlns:a16="http://schemas.microsoft.com/office/drawing/2014/main" id="{250AEF5A-7F7B-D049-B31A-B8AF56DD0CEB}"/>
              </a:ext>
            </a:extLst>
          </p:cNvPr>
          <p:cNvSpPr>
            <a:spLocks noGrp="1"/>
          </p:cNvSpPr>
          <p:nvPr>
            <p:ph type="title" hasCustomPrompt="1"/>
          </p:nvPr>
        </p:nvSpPr>
        <p:spPr>
          <a:xfrm>
            <a:off x="6455664" y="382816"/>
            <a:ext cx="5330952"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6" name="Text Placeholder 9">
            <a:extLst>
              <a:ext uri="{FF2B5EF4-FFF2-40B4-BE49-F238E27FC236}">
                <a16:creationId xmlns:a16="http://schemas.microsoft.com/office/drawing/2014/main" id="{E323A9E4-6BD8-544E-8BFB-8C484119082B}"/>
              </a:ext>
            </a:extLst>
          </p:cNvPr>
          <p:cNvSpPr>
            <a:spLocks noGrp="1"/>
          </p:cNvSpPr>
          <p:nvPr>
            <p:ph type="body" sz="quarter" idx="64" hasCustomPrompt="1"/>
          </p:nvPr>
        </p:nvSpPr>
        <p:spPr>
          <a:xfrm>
            <a:off x="6455664" y="1339287"/>
            <a:ext cx="5330952" cy="1323439"/>
          </a:xfrm>
          <a:prstGeom prst="rect">
            <a:avLst/>
          </a:prstGeom>
        </p:spPr>
        <p:txBody>
          <a:bodyPr wrap="square" lIns="73152" rIns="73152" anchor="t" anchorCtr="0">
            <a:spAutoFit/>
          </a:bodyPr>
          <a:lstStyle>
            <a:lvl1pPr marL="285750" marR="0" indent="-285750" algn="l"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Char char="•"/>
              <a:tabLst/>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7" name="Text Placeholder 9">
            <a:extLst>
              <a:ext uri="{FF2B5EF4-FFF2-40B4-BE49-F238E27FC236}">
                <a16:creationId xmlns:a16="http://schemas.microsoft.com/office/drawing/2014/main" id="{C0345477-83D7-AD44-B987-4836437D3FC4}"/>
              </a:ext>
            </a:extLst>
          </p:cNvPr>
          <p:cNvSpPr>
            <a:spLocks noGrp="1"/>
          </p:cNvSpPr>
          <p:nvPr>
            <p:ph type="body" sz="quarter" idx="65" hasCustomPrompt="1"/>
          </p:nvPr>
        </p:nvSpPr>
        <p:spPr>
          <a:xfrm>
            <a:off x="3407664" y="1729744"/>
            <a:ext cx="2325624" cy="2031325"/>
          </a:xfrm>
          <a:prstGeom prst="rect">
            <a:avLst/>
          </a:prstGeom>
        </p:spPr>
        <p:txBody>
          <a:bodyPr wrap="square" lIns="0" rIns="0" anchor="t" anchorCtr="0">
            <a:spAutoFit/>
          </a:bodyPr>
          <a:lstStyle>
            <a:lvl1pPr marL="0" marR="0" indent="0" algn="ctr" defTabSz="914400" rtl="0" eaLnBrk="1" fontAlgn="auto" latinLnBrk="0" hangingPunct="1">
              <a:lnSpc>
                <a:spcPct val="100000"/>
              </a:lnSpc>
              <a:spcBef>
                <a:spcPts val="600"/>
              </a:spcBef>
              <a:spcAft>
                <a:spcPts val="600"/>
              </a:spcAft>
              <a:buClr>
                <a:schemeClr val="tx1">
                  <a:lumMod val="65000"/>
                  <a:lumOff val="35000"/>
                </a:schemeClr>
              </a:buClr>
              <a:buSzPct val="100000"/>
              <a:buFont typeface="Arial" panose="020B0604020202020204" pitchFamily="34" charset="0"/>
              <a:buNone/>
              <a:tabLst/>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216454359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7_2 Columns with titles and wayfinder">
    <p:spTree>
      <p:nvGrpSpPr>
        <p:cNvPr id="1" name=""/>
        <p:cNvGrpSpPr/>
        <p:nvPr/>
      </p:nvGrpSpPr>
      <p:grpSpPr>
        <a:xfrm>
          <a:off x="0" y="0"/>
          <a:ext cx="0" cy="0"/>
          <a:chOff x="0" y="0"/>
          <a:chExt cx="0" cy="0"/>
        </a:xfrm>
      </p:grpSpPr>
      <p:sp>
        <p:nvSpPr>
          <p:cNvPr id="11" name="Espace réservé pour une image  14">
            <a:extLst>
              <a:ext uri="{FF2B5EF4-FFF2-40B4-BE49-F238E27FC236}">
                <a16:creationId xmlns:a16="http://schemas.microsoft.com/office/drawing/2014/main" id="{BF44BFA8-422C-7449-949E-38CC567688B5}"/>
              </a:ext>
            </a:extLst>
          </p:cNvPr>
          <p:cNvSpPr>
            <a:spLocks noGrp="1"/>
          </p:cNvSpPr>
          <p:nvPr>
            <p:ph type="pic" sz="quarter" idx="13" hasCustomPrompt="1"/>
          </p:nvPr>
        </p:nvSpPr>
        <p:spPr>
          <a:xfrm>
            <a:off x="6164578" y="0"/>
            <a:ext cx="6027423" cy="3357461"/>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12" name="Espace réservé pour une image  14">
            <a:extLst>
              <a:ext uri="{FF2B5EF4-FFF2-40B4-BE49-F238E27FC236}">
                <a16:creationId xmlns:a16="http://schemas.microsoft.com/office/drawing/2014/main" id="{65E6802A-D79D-274B-B003-8ECA17BB5875}"/>
              </a:ext>
            </a:extLst>
          </p:cNvPr>
          <p:cNvSpPr>
            <a:spLocks noGrp="1"/>
          </p:cNvSpPr>
          <p:nvPr>
            <p:ph type="pic" sz="quarter" idx="63" hasCustomPrompt="1"/>
          </p:nvPr>
        </p:nvSpPr>
        <p:spPr>
          <a:xfrm>
            <a:off x="1" y="3506458"/>
            <a:ext cx="6027423" cy="3357461"/>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dirty="0"/>
              <a:t> ‒ </a:t>
            </a:r>
          </a:p>
        </p:txBody>
      </p:sp>
      <p:sp>
        <p:nvSpPr>
          <p:cNvPr id="3" name="Rectangle 2">
            <a:extLst>
              <a:ext uri="{FF2B5EF4-FFF2-40B4-BE49-F238E27FC236}">
                <a16:creationId xmlns:a16="http://schemas.microsoft.com/office/drawing/2014/main" id="{53065A18-C0CD-4146-B8F9-1A13E0F6F1BE}"/>
              </a:ext>
            </a:extLst>
          </p:cNvPr>
          <p:cNvSpPr/>
          <p:nvPr userDrawn="1"/>
        </p:nvSpPr>
        <p:spPr>
          <a:xfrm rot="5400000">
            <a:off x="1331219" y="-1331215"/>
            <a:ext cx="3364992" cy="60274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55C10C0-7C9A-C945-80FB-81890BC250A6}"/>
              </a:ext>
            </a:extLst>
          </p:cNvPr>
          <p:cNvSpPr/>
          <p:nvPr userDrawn="1"/>
        </p:nvSpPr>
        <p:spPr>
          <a:xfrm rot="5400000">
            <a:off x="7496599" y="2168517"/>
            <a:ext cx="3363379" cy="60274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7">
            <a:extLst>
              <a:ext uri="{FF2B5EF4-FFF2-40B4-BE49-F238E27FC236}">
                <a16:creationId xmlns:a16="http://schemas.microsoft.com/office/drawing/2014/main" id="{223713A0-DBEB-5040-A463-1E3CC323E073}"/>
              </a:ext>
            </a:extLst>
          </p:cNvPr>
          <p:cNvSpPr>
            <a:spLocks noGrp="1"/>
          </p:cNvSpPr>
          <p:nvPr>
            <p:ph type="title" hasCustomPrompt="1"/>
          </p:nvPr>
        </p:nvSpPr>
        <p:spPr>
          <a:xfrm>
            <a:off x="385276" y="382816"/>
            <a:ext cx="5256878" cy="452432"/>
          </a:xfrm>
        </p:spPr>
        <p:txBody>
          <a:bodyPr lIns="91440">
            <a:spAutoFit/>
          </a:bodyPr>
          <a:lstStyle>
            <a:lvl1pPr algn="ctr">
              <a:defRPr sz="2600" b="1" cap="none" spc="0">
                <a:solidFill>
                  <a:schemeClr val="bg1"/>
                </a:solidFill>
              </a:defRPr>
            </a:lvl1pPr>
          </a:lstStyle>
          <a:p>
            <a:r>
              <a:rPr lang="fr-FR" dirty="0" err="1"/>
              <a:t>Title</a:t>
            </a:r>
            <a:r>
              <a:rPr lang="fr-FR" dirty="0"/>
              <a:t> of the slide</a:t>
            </a:r>
          </a:p>
        </p:txBody>
      </p:sp>
      <p:sp>
        <p:nvSpPr>
          <p:cNvPr id="9" name="Text Placeholder 9">
            <a:extLst>
              <a:ext uri="{FF2B5EF4-FFF2-40B4-BE49-F238E27FC236}">
                <a16:creationId xmlns:a16="http://schemas.microsoft.com/office/drawing/2014/main" id="{A1649F3E-2557-C248-8135-ADCD3FF1D15A}"/>
              </a:ext>
            </a:extLst>
          </p:cNvPr>
          <p:cNvSpPr>
            <a:spLocks noGrp="1"/>
          </p:cNvSpPr>
          <p:nvPr>
            <p:ph type="body" sz="quarter" idx="60" hasCustomPrompt="1"/>
          </p:nvPr>
        </p:nvSpPr>
        <p:spPr>
          <a:xfrm>
            <a:off x="6549388" y="4911409"/>
            <a:ext cx="5257800" cy="954107"/>
          </a:xfrm>
          <a:prstGeom prst="rect">
            <a:avLst/>
          </a:prstGeom>
        </p:spPr>
        <p:txBody>
          <a:bodyPr wrap="square" lIns="73152" rIns="73152" anchor="t" anchorCtr="0">
            <a:spAutoFit/>
          </a:bodyPr>
          <a:lstStyle>
            <a:lvl1pPr marL="0" indent="0" algn="ctr">
              <a:spcBef>
                <a:spcPts val="600"/>
              </a:spcBef>
              <a:spcAft>
                <a:spcPts val="600"/>
              </a:spcAft>
              <a:buClr>
                <a:schemeClr val="accent2"/>
              </a:buClr>
              <a:buSzPct val="100000"/>
              <a:buFont typeface="Arial" panose="020B0604020202020204" pitchFamily="34" charset="0"/>
              <a:buNone/>
              <a:defRPr sz="1400" b="1"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10" name="Text Placeholder 9">
            <a:extLst>
              <a:ext uri="{FF2B5EF4-FFF2-40B4-BE49-F238E27FC236}">
                <a16:creationId xmlns:a16="http://schemas.microsoft.com/office/drawing/2014/main" id="{3E170D87-BEF1-6F40-BFC7-3D6EDD1B9A43}"/>
              </a:ext>
            </a:extLst>
          </p:cNvPr>
          <p:cNvSpPr>
            <a:spLocks noGrp="1"/>
          </p:cNvSpPr>
          <p:nvPr>
            <p:ph type="body" sz="quarter" idx="64" hasCustomPrompt="1"/>
          </p:nvPr>
        </p:nvSpPr>
        <p:spPr>
          <a:xfrm>
            <a:off x="384815" y="1337817"/>
            <a:ext cx="5257800" cy="954107"/>
          </a:xfrm>
          <a:prstGeom prst="rect">
            <a:avLst/>
          </a:prstGeom>
        </p:spPr>
        <p:txBody>
          <a:bodyPr wrap="square" lIns="73152" rIns="73152" anchor="t" anchorCtr="0">
            <a:spAutoFit/>
          </a:bodyPr>
          <a:lstStyle>
            <a:lvl1pPr marL="0" indent="0" algn="ctr">
              <a:spcBef>
                <a:spcPts val="600"/>
              </a:spcBef>
              <a:spcAft>
                <a:spcPts val="600"/>
              </a:spcAft>
              <a:buClr>
                <a:schemeClr val="accent2"/>
              </a:buClr>
              <a:buSzPct val="100000"/>
              <a:buFont typeface="Arial" panose="020B0604020202020204" pitchFamily="34" charset="0"/>
              <a:buNone/>
              <a:defRPr sz="1400" i="0" cap="none">
                <a:solidFill>
                  <a:schemeClr val="bg1"/>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Tree>
    <p:extLst>
      <p:ext uri="{BB962C8B-B14F-4D97-AF65-F5344CB8AC3E}">
        <p14:creationId xmlns:p14="http://schemas.microsoft.com/office/powerpoint/2010/main" val="3501084016"/>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9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6" name="Titre 7">
            <a:extLst>
              <a:ext uri="{FF2B5EF4-FFF2-40B4-BE49-F238E27FC236}">
                <a16:creationId xmlns:a16="http://schemas.microsoft.com/office/drawing/2014/main" id="{9503558D-A245-0A42-9A8A-2B77ED74C6FE}"/>
              </a:ext>
            </a:extLst>
          </p:cNvPr>
          <p:cNvSpPr>
            <a:spLocks noGrp="1"/>
          </p:cNvSpPr>
          <p:nvPr>
            <p:ph type="title" hasCustomPrompt="1"/>
          </p:nvPr>
        </p:nvSpPr>
        <p:spPr>
          <a:xfrm>
            <a:off x="1469136" y="3202784"/>
            <a:ext cx="9253728" cy="452432"/>
          </a:xfrm>
        </p:spPr>
        <p:txBody>
          <a:bodyPr lIns="91440" anchor="ctr" anchorCtr="0"/>
          <a:lstStyle>
            <a:lvl1pPr algn="ctr">
              <a:spcBef>
                <a:spcPts val="600"/>
              </a:spcBef>
              <a:spcAft>
                <a:spcPts val="600"/>
              </a:spcAft>
              <a:defRPr sz="2600" b="1" cap="none" spc="0">
                <a:solidFill>
                  <a:schemeClr val="tx1">
                    <a:lumMod val="65000"/>
                    <a:lumOff val="35000"/>
                  </a:schemeClr>
                </a:solidFill>
              </a:defRPr>
            </a:lvl1pPr>
          </a:lstStyle>
          <a:p>
            <a:r>
              <a:rPr lang="fr-FR" dirty="0" err="1"/>
              <a:t>Title</a:t>
            </a:r>
            <a:r>
              <a:rPr lang="fr-FR" dirty="0"/>
              <a:t> of the slide</a:t>
            </a:r>
          </a:p>
        </p:txBody>
      </p:sp>
    </p:spTree>
    <p:extLst>
      <p:ext uri="{BB962C8B-B14F-4D97-AF65-F5344CB8AC3E}">
        <p14:creationId xmlns:p14="http://schemas.microsoft.com/office/powerpoint/2010/main" val="264846800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0_2 Columns with titles and wayfinder">
    <p:spTree>
      <p:nvGrpSpPr>
        <p:cNvPr id="1" name=""/>
        <p:cNvGrpSpPr/>
        <p:nvPr/>
      </p:nvGrpSpPr>
      <p:grpSpPr>
        <a:xfrm>
          <a:off x="0" y="0"/>
          <a:ext cx="0" cy="0"/>
          <a:chOff x="0" y="0"/>
          <a:chExt cx="0" cy="0"/>
        </a:xfrm>
      </p:grpSpPr>
      <p:sp>
        <p:nvSpPr>
          <p:cNvPr id="5" name="Espace réservé pour une image  14">
            <a:extLst>
              <a:ext uri="{FF2B5EF4-FFF2-40B4-BE49-F238E27FC236}">
                <a16:creationId xmlns:a16="http://schemas.microsoft.com/office/drawing/2014/main" id="{2D48745C-CF4B-9843-BFCC-25C195EC5168}"/>
              </a:ext>
            </a:extLst>
          </p:cNvPr>
          <p:cNvSpPr>
            <a:spLocks noGrp="1"/>
          </p:cNvSpPr>
          <p:nvPr>
            <p:ph type="pic" sz="quarter" idx="13" hasCustomPrompt="1"/>
          </p:nvPr>
        </p:nvSpPr>
        <p:spPr>
          <a:xfrm>
            <a:off x="0" y="0"/>
            <a:ext cx="12192000" cy="6858000"/>
          </a:xfrm>
          <a:prstGeom prst="rect">
            <a:avLst/>
          </a:prstGeom>
          <a:pattFill prst="wdUpDiag">
            <a:fgClr>
              <a:schemeClr val="bg1">
                <a:lumMod val="75000"/>
              </a:schemeClr>
            </a:fgClr>
            <a:bgClr>
              <a:schemeClr val="bg1">
                <a:lumMod val="85000"/>
              </a:schemeClr>
            </a:bgClr>
          </a:pattFill>
        </p:spPr>
        <p:txBody>
          <a:bodyPr wrap="square">
            <a:noAutofit/>
          </a:bodyPr>
          <a:lstStyle/>
          <a:p>
            <a:r>
              <a:rPr lang="en-GB"/>
              <a:t> </a:t>
            </a:r>
          </a:p>
        </p:txBody>
      </p:sp>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 </a:t>
            </a:r>
          </a:p>
        </p:txBody>
      </p:sp>
      <p:sp>
        <p:nvSpPr>
          <p:cNvPr id="6" name="Titre 7">
            <a:extLst>
              <a:ext uri="{FF2B5EF4-FFF2-40B4-BE49-F238E27FC236}">
                <a16:creationId xmlns:a16="http://schemas.microsoft.com/office/drawing/2014/main" id="{9503558D-A245-0A42-9A8A-2B77ED74C6FE}"/>
              </a:ext>
            </a:extLst>
          </p:cNvPr>
          <p:cNvSpPr>
            <a:spLocks noGrp="1"/>
          </p:cNvSpPr>
          <p:nvPr>
            <p:ph type="title" hasCustomPrompt="1"/>
          </p:nvPr>
        </p:nvSpPr>
        <p:spPr>
          <a:xfrm>
            <a:off x="3462528" y="3202784"/>
            <a:ext cx="5266944" cy="452432"/>
          </a:xfrm>
        </p:spPr>
        <p:txBody>
          <a:bodyPr lIns="91440" anchor="ctr" anchorCtr="0"/>
          <a:lstStyle>
            <a:lvl1pPr algn="ctr">
              <a:spcBef>
                <a:spcPts val="600"/>
              </a:spcBef>
              <a:spcAft>
                <a:spcPts val="600"/>
              </a:spcAft>
              <a:defRPr sz="2600" b="1" cap="none" spc="0">
                <a:solidFill>
                  <a:schemeClr val="tx1">
                    <a:lumMod val="65000"/>
                    <a:lumOff val="35000"/>
                  </a:schemeClr>
                </a:solidFill>
              </a:defRPr>
            </a:lvl1pPr>
          </a:lstStyle>
          <a:p>
            <a:r>
              <a:rPr lang="fr-FR" dirty="0" err="1"/>
              <a:t>Title</a:t>
            </a:r>
            <a:r>
              <a:rPr lang="fr-FR" dirty="0"/>
              <a:t> of the slide</a:t>
            </a:r>
          </a:p>
        </p:txBody>
      </p:sp>
    </p:spTree>
    <p:extLst>
      <p:ext uri="{BB962C8B-B14F-4D97-AF65-F5344CB8AC3E}">
        <p14:creationId xmlns:p14="http://schemas.microsoft.com/office/powerpoint/2010/main" val="145511766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48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4" name="Text Placeholder 9">
            <a:extLst>
              <a:ext uri="{FF2B5EF4-FFF2-40B4-BE49-F238E27FC236}">
                <a16:creationId xmlns:a16="http://schemas.microsoft.com/office/drawing/2014/main" id="{5EB94351-0DA6-E240-BE9E-F821FD1A719D}"/>
              </a:ext>
            </a:extLst>
          </p:cNvPr>
          <p:cNvSpPr>
            <a:spLocks noGrp="1"/>
          </p:cNvSpPr>
          <p:nvPr>
            <p:ph type="body" sz="quarter" idx="67" hasCustomPrompt="1"/>
          </p:nvPr>
        </p:nvSpPr>
        <p:spPr>
          <a:xfrm>
            <a:off x="404783" y="2421261"/>
            <a:ext cx="5321808" cy="400110"/>
          </a:xfrm>
          <a:prstGeom prst="rect">
            <a:avLst/>
          </a:prstGeom>
        </p:spPr>
        <p:txBody>
          <a:bodyPr wrap="square" lIns="73152" rIns="73152" anchor="t" anchorCtr="0">
            <a:spAutoFit/>
          </a:bodyPr>
          <a:lstStyle>
            <a:lvl1pPr marL="0" indent="0">
              <a:spcBef>
                <a:spcPts val="0"/>
              </a:spcBef>
              <a:spcAft>
                <a:spcPts val="0"/>
              </a:spcAft>
              <a:buClr>
                <a:schemeClr val="accent2"/>
              </a:buClr>
              <a:buSzPct val="100000"/>
              <a:buFont typeface="Arial" panose="020B0604020202020204" pitchFamily="34" charset="0"/>
              <a:buNone/>
              <a:defRPr sz="20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p>
        </p:txBody>
      </p:sp>
      <p:sp>
        <p:nvSpPr>
          <p:cNvPr id="5" name="Text Placeholder 9">
            <a:extLst>
              <a:ext uri="{FF2B5EF4-FFF2-40B4-BE49-F238E27FC236}">
                <a16:creationId xmlns:a16="http://schemas.microsoft.com/office/drawing/2014/main" id="{40F6454A-D93D-5048-9AE0-3FC0F741E118}"/>
              </a:ext>
            </a:extLst>
          </p:cNvPr>
          <p:cNvSpPr>
            <a:spLocks noGrp="1"/>
          </p:cNvSpPr>
          <p:nvPr>
            <p:ph type="body" sz="quarter" idx="68" hasCustomPrompt="1"/>
          </p:nvPr>
        </p:nvSpPr>
        <p:spPr>
          <a:xfrm>
            <a:off x="404783" y="2947204"/>
            <a:ext cx="5321808" cy="1077218"/>
          </a:xfrm>
          <a:prstGeom prst="rect">
            <a:avLst/>
          </a:prstGeom>
        </p:spPr>
        <p:txBody>
          <a:bodyPr wrap="square" lIns="73152" rIns="73152" anchor="t" anchorCtr="0">
            <a:spAutoFit/>
          </a:bodyPr>
          <a:lstStyle>
            <a:lvl1pPr marL="0" indent="0">
              <a:spcBef>
                <a:spcPts val="600"/>
              </a:spcBef>
              <a:spcAft>
                <a:spcPts val="600"/>
              </a:spcAft>
              <a:buClr>
                <a:schemeClr val="accent2"/>
              </a:buClr>
              <a:buSzPct val="100000"/>
              <a:buFont typeface="Arial" panose="020B0604020202020204" pitchFamily="34" charset="0"/>
              <a:buNone/>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sp>
        <p:nvSpPr>
          <p:cNvPr id="6" name="Text Placeholder 9">
            <a:extLst>
              <a:ext uri="{FF2B5EF4-FFF2-40B4-BE49-F238E27FC236}">
                <a16:creationId xmlns:a16="http://schemas.microsoft.com/office/drawing/2014/main" id="{3E86167D-D601-F344-8943-21963C466837}"/>
              </a:ext>
            </a:extLst>
          </p:cNvPr>
          <p:cNvSpPr>
            <a:spLocks noGrp="1"/>
          </p:cNvSpPr>
          <p:nvPr>
            <p:ph type="body" sz="quarter" idx="69" hasCustomPrompt="1"/>
          </p:nvPr>
        </p:nvSpPr>
        <p:spPr>
          <a:xfrm>
            <a:off x="6465406" y="2421261"/>
            <a:ext cx="5321808" cy="400110"/>
          </a:xfrm>
          <a:prstGeom prst="rect">
            <a:avLst/>
          </a:prstGeom>
        </p:spPr>
        <p:txBody>
          <a:bodyPr wrap="square" lIns="73152" rIns="73152" anchor="t" anchorCtr="0">
            <a:spAutoFit/>
          </a:bodyPr>
          <a:lstStyle>
            <a:lvl1pPr marL="0" indent="0">
              <a:spcBef>
                <a:spcPts val="0"/>
              </a:spcBef>
              <a:spcAft>
                <a:spcPts val="0"/>
              </a:spcAft>
              <a:buClr>
                <a:schemeClr val="accent2"/>
              </a:buClr>
              <a:buSzPct val="100000"/>
              <a:buFont typeface="Arial" panose="020B0604020202020204" pitchFamily="34" charset="0"/>
              <a:buNone/>
              <a:defRPr sz="2000" b="1" i="0" cap="none">
                <a:solidFill>
                  <a:schemeClr val="tx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p>
        </p:txBody>
      </p:sp>
      <p:sp>
        <p:nvSpPr>
          <p:cNvPr id="7" name="Text Placeholder 9">
            <a:extLst>
              <a:ext uri="{FF2B5EF4-FFF2-40B4-BE49-F238E27FC236}">
                <a16:creationId xmlns:a16="http://schemas.microsoft.com/office/drawing/2014/main" id="{123ADD7F-9E8C-C44F-9BD8-A943E865AB9A}"/>
              </a:ext>
            </a:extLst>
          </p:cNvPr>
          <p:cNvSpPr>
            <a:spLocks noGrp="1"/>
          </p:cNvSpPr>
          <p:nvPr>
            <p:ph type="body" sz="quarter" idx="70" hasCustomPrompt="1"/>
          </p:nvPr>
        </p:nvSpPr>
        <p:spPr>
          <a:xfrm>
            <a:off x="6465406" y="2947204"/>
            <a:ext cx="5321808" cy="1077218"/>
          </a:xfrm>
          <a:prstGeom prst="rect">
            <a:avLst/>
          </a:prstGeom>
        </p:spPr>
        <p:txBody>
          <a:bodyPr wrap="square" lIns="73152" rIns="73152" anchor="t" anchorCtr="0">
            <a:spAutoFit/>
          </a:bodyPr>
          <a:lstStyle>
            <a:lvl1pPr marL="0" indent="0">
              <a:spcBef>
                <a:spcPts val="600"/>
              </a:spcBef>
              <a:spcAft>
                <a:spcPts val="600"/>
              </a:spcAft>
              <a:buClr>
                <a:schemeClr val="accent2"/>
              </a:buClr>
              <a:buSzPct val="100000"/>
              <a:buFont typeface="Arial" panose="020B0604020202020204" pitchFamily="34" charset="0"/>
              <a:buNone/>
              <a:defRPr sz="160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elit. Maecenas porttitor congue massa. Fusce posuere, magna sed pulvinar ultricies, purus lectus malesuada libero, sit amet commodo magna eros quis </a:t>
            </a:r>
            <a:r>
              <a:rPr lang="en-US" dirty="0" err="1"/>
              <a:t>urna</a:t>
            </a:r>
            <a:r>
              <a:rPr lang="en-US" dirty="0"/>
              <a:t>.</a:t>
            </a:r>
            <a:endParaRPr lang="en-GB" dirty="0"/>
          </a:p>
        </p:txBody>
      </p:sp>
      <p:cxnSp>
        <p:nvCxnSpPr>
          <p:cNvPr id="8" name="Straight Connector 35">
            <a:extLst>
              <a:ext uri="{FF2B5EF4-FFF2-40B4-BE49-F238E27FC236}">
                <a16:creationId xmlns:a16="http://schemas.microsoft.com/office/drawing/2014/main" id="{260B7F91-A7EF-F840-936F-579FEFE7DA57}"/>
              </a:ext>
            </a:extLst>
          </p:cNvPr>
          <p:cNvCxnSpPr>
            <a:cxnSpLocks/>
          </p:cNvCxnSpPr>
          <p:nvPr userDrawn="1"/>
        </p:nvCxnSpPr>
        <p:spPr>
          <a:xfrm flipV="1">
            <a:off x="6095998" y="1808820"/>
            <a:ext cx="0" cy="386808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24272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2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15" name="Text Placeholder 9">
            <a:extLst>
              <a:ext uri="{FF2B5EF4-FFF2-40B4-BE49-F238E27FC236}">
                <a16:creationId xmlns:a16="http://schemas.microsoft.com/office/drawing/2014/main" id="{A2652097-160E-9447-BC3D-E0853B48A26E}"/>
              </a:ext>
            </a:extLst>
          </p:cNvPr>
          <p:cNvSpPr>
            <a:spLocks noGrp="1"/>
          </p:cNvSpPr>
          <p:nvPr>
            <p:ph type="body" sz="quarter" idx="75" hasCustomPrompt="1"/>
          </p:nvPr>
        </p:nvSpPr>
        <p:spPr>
          <a:xfrm>
            <a:off x="495300" y="2825845"/>
            <a:ext cx="2368296" cy="523220"/>
          </a:xfrm>
          <a:prstGeom prst="rect">
            <a:avLst/>
          </a:prstGeom>
          <a:noFill/>
        </p:spPr>
        <p:txBody>
          <a:bodyPr wrap="square" lIns="73152" rIns="73152" anchor="t" anchorCtr="0">
            <a:spAutoFit/>
          </a:bodyPr>
          <a:lstStyle>
            <a:lvl1pPr marL="0" indent="0" algn="l">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
        <p:nvSpPr>
          <p:cNvPr id="16" name="Text Placeholder 9">
            <a:extLst>
              <a:ext uri="{FF2B5EF4-FFF2-40B4-BE49-F238E27FC236}">
                <a16:creationId xmlns:a16="http://schemas.microsoft.com/office/drawing/2014/main" id="{23973E7A-2A4C-EA41-B5C1-EDC24211AF1D}"/>
              </a:ext>
            </a:extLst>
          </p:cNvPr>
          <p:cNvSpPr>
            <a:spLocks noGrp="1"/>
          </p:cNvSpPr>
          <p:nvPr>
            <p:ph type="body" sz="quarter" idx="76" hasCustomPrompt="1"/>
          </p:nvPr>
        </p:nvSpPr>
        <p:spPr>
          <a:xfrm>
            <a:off x="3400127" y="2825845"/>
            <a:ext cx="2368296" cy="523220"/>
          </a:xfrm>
          <a:prstGeom prst="rect">
            <a:avLst/>
          </a:prstGeom>
          <a:noFill/>
        </p:spPr>
        <p:txBody>
          <a:bodyPr wrap="square" lIns="73152" rIns="73152" anchor="t" anchorCtr="0">
            <a:spAutoFit/>
          </a:bodyPr>
          <a:lstStyle>
            <a:lvl1pPr marL="0" indent="0" algn="l">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
        <p:nvSpPr>
          <p:cNvPr id="17" name="Text Placeholder 9">
            <a:extLst>
              <a:ext uri="{FF2B5EF4-FFF2-40B4-BE49-F238E27FC236}">
                <a16:creationId xmlns:a16="http://schemas.microsoft.com/office/drawing/2014/main" id="{59D6C69B-A800-5444-9FEA-8E7D030C0081}"/>
              </a:ext>
            </a:extLst>
          </p:cNvPr>
          <p:cNvSpPr>
            <a:spLocks noGrp="1"/>
          </p:cNvSpPr>
          <p:nvPr>
            <p:ph type="body" sz="quarter" idx="77" hasCustomPrompt="1"/>
          </p:nvPr>
        </p:nvSpPr>
        <p:spPr>
          <a:xfrm>
            <a:off x="6313496" y="2825845"/>
            <a:ext cx="2368296" cy="523220"/>
          </a:xfrm>
          <a:prstGeom prst="rect">
            <a:avLst/>
          </a:prstGeom>
          <a:noFill/>
        </p:spPr>
        <p:txBody>
          <a:bodyPr wrap="square" lIns="73152" rIns="73152" anchor="t" anchorCtr="0">
            <a:spAutoFit/>
          </a:bodyPr>
          <a:lstStyle>
            <a:lvl1pPr marL="0" indent="0" algn="l">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
        <p:nvSpPr>
          <p:cNvPr id="18" name="Text Placeholder 9">
            <a:extLst>
              <a:ext uri="{FF2B5EF4-FFF2-40B4-BE49-F238E27FC236}">
                <a16:creationId xmlns:a16="http://schemas.microsoft.com/office/drawing/2014/main" id="{C7A61FE7-7A27-ED46-B622-23D41B3B9E2B}"/>
              </a:ext>
            </a:extLst>
          </p:cNvPr>
          <p:cNvSpPr>
            <a:spLocks noGrp="1"/>
          </p:cNvSpPr>
          <p:nvPr>
            <p:ph type="body" sz="quarter" idx="78" hasCustomPrompt="1"/>
          </p:nvPr>
        </p:nvSpPr>
        <p:spPr>
          <a:xfrm>
            <a:off x="9228898" y="2825845"/>
            <a:ext cx="2368296" cy="523220"/>
          </a:xfrm>
          <a:prstGeom prst="rect">
            <a:avLst/>
          </a:prstGeom>
          <a:noFill/>
        </p:spPr>
        <p:txBody>
          <a:bodyPr wrap="square" lIns="73152" rIns="73152" anchor="t" anchorCtr="0">
            <a:spAutoFit/>
          </a:bodyPr>
          <a:lstStyle>
            <a:lvl1pPr marL="0" indent="0" algn="l">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Tree>
    <p:extLst>
      <p:ext uri="{BB962C8B-B14F-4D97-AF65-F5344CB8AC3E}">
        <p14:creationId xmlns:p14="http://schemas.microsoft.com/office/powerpoint/2010/main" val="345332892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61_2 Columns with titles and wayfinder">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E5C377F-165D-4F92-8DD6-B7B690C55D8F}"/>
              </a:ext>
            </a:extLst>
          </p:cNvPr>
          <p:cNvSpPr>
            <a:spLocks noGrp="1"/>
          </p:cNvSpPr>
          <p:nvPr>
            <p:ph type="sldNum" sz="quarter" idx="20"/>
          </p:nvPr>
        </p:nvSpPr>
        <p:spPr/>
        <p:txBody>
          <a:bodyPr/>
          <a:lstStyle>
            <a:lvl1pPr>
              <a:defRPr>
                <a:solidFill>
                  <a:schemeClr val="bg2">
                    <a:lumMod val="75000"/>
                  </a:schemeClr>
                </a:solidFill>
              </a:defRPr>
            </a:lvl1pPr>
          </a:lstStyle>
          <a:p>
            <a:fld id="{D61AABEC-672F-4B68-B914-690DA978312C}" type="slidenum">
              <a:rPr lang="en-GB" smtClean="0"/>
              <a:pPr/>
              <a:t>‹#›</a:t>
            </a:fld>
            <a:r>
              <a:rPr lang="en-GB" dirty="0"/>
              <a:t> ‒ </a:t>
            </a:r>
          </a:p>
        </p:txBody>
      </p:sp>
      <p:sp>
        <p:nvSpPr>
          <p:cNvPr id="3" name="Titre 7">
            <a:extLst>
              <a:ext uri="{FF2B5EF4-FFF2-40B4-BE49-F238E27FC236}">
                <a16:creationId xmlns:a16="http://schemas.microsoft.com/office/drawing/2014/main" id="{D0D44773-96B3-BC46-A95C-3E66B52BBCC9}"/>
              </a:ext>
            </a:extLst>
          </p:cNvPr>
          <p:cNvSpPr>
            <a:spLocks noGrp="1"/>
          </p:cNvSpPr>
          <p:nvPr>
            <p:ph type="title" hasCustomPrompt="1"/>
          </p:nvPr>
        </p:nvSpPr>
        <p:spPr>
          <a:xfrm>
            <a:off x="404786" y="382816"/>
            <a:ext cx="11382428" cy="452432"/>
          </a:xfrm>
        </p:spPr>
        <p:txBody>
          <a:bodyPr/>
          <a:lstStyle>
            <a:lvl1pPr>
              <a:defRPr sz="2600" b="1" cap="none" spc="0">
                <a:solidFill>
                  <a:schemeClr val="tx1">
                    <a:lumMod val="65000"/>
                    <a:lumOff val="35000"/>
                  </a:schemeClr>
                </a:solidFill>
              </a:defRPr>
            </a:lvl1pPr>
          </a:lstStyle>
          <a:p>
            <a:r>
              <a:rPr lang="fr-FR" dirty="0" err="1"/>
              <a:t>Title</a:t>
            </a:r>
            <a:r>
              <a:rPr lang="fr-FR" dirty="0"/>
              <a:t> of the slide</a:t>
            </a:r>
          </a:p>
        </p:txBody>
      </p:sp>
      <p:sp>
        <p:nvSpPr>
          <p:cNvPr id="7" name="Text Placeholder 9">
            <a:extLst>
              <a:ext uri="{FF2B5EF4-FFF2-40B4-BE49-F238E27FC236}">
                <a16:creationId xmlns:a16="http://schemas.microsoft.com/office/drawing/2014/main" id="{425DE1D8-44C4-544E-89EF-AC0D7F1F747F}"/>
              </a:ext>
            </a:extLst>
          </p:cNvPr>
          <p:cNvSpPr>
            <a:spLocks noGrp="1"/>
          </p:cNvSpPr>
          <p:nvPr>
            <p:ph type="body" sz="quarter" idx="71" hasCustomPrompt="1"/>
          </p:nvPr>
        </p:nvSpPr>
        <p:spPr>
          <a:xfrm>
            <a:off x="495300" y="2681220"/>
            <a:ext cx="2368296" cy="338554"/>
          </a:xfrm>
          <a:prstGeom prst="rect">
            <a:avLst/>
          </a:prstGeom>
        </p:spPr>
        <p:txBody>
          <a:bodyPr wrap="square" lIns="73152" rIns="73152"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1" i="0" cap="none">
                <a:solidFill>
                  <a:schemeClr val="bg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8" name="Text Placeholder 9">
            <a:extLst>
              <a:ext uri="{FF2B5EF4-FFF2-40B4-BE49-F238E27FC236}">
                <a16:creationId xmlns:a16="http://schemas.microsoft.com/office/drawing/2014/main" id="{B393D0CF-7EDF-5649-80F8-8B52137D2464}"/>
              </a:ext>
            </a:extLst>
          </p:cNvPr>
          <p:cNvSpPr>
            <a:spLocks noGrp="1"/>
          </p:cNvSpPr>
          <p:nvPr>
            <p:ph type="body" sz="quarter" idx="72" hasCustomPrompt="1"/>
          </p:nvPr>
        </p:nvSpPr>
        <p:spPr>
          <a:xfrm>
            <a:off x="3400127" y="2681220"/>
            <a:ext cx="2368296" cy="338554"/>
          </a:xfrm>
          <a:prstGeom prst="rect">
            <a:avLst/>
          </a:prstGeom>
        </p:spPr>
        <p:txBody>
          <a:bodyPr wrap="square" lIns="73152" rIns="73152"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1" i="0" cap="none">
                <a:solidFill>
                  <a:schemeClr val="tx2"/>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9" name="Text Placeholder 9">
            <a:extLst>
              <a:ext uri="{FF2B5EF4-FFF2-40B4-BE49-F238E27FC236}">
                <a16:creationId xmlns:a16="http://schemas.microsoft.com/office/drawing/2014/main" id="{C60AE378-4078-4649-AC41-9BDA9954FF0F}"/>
              </a:ext>
            </a:extLst>
          </p:cNvPr>
          <p:cNvSpPr>
            <a:spLocks noGrp="1"/>
          </p:cNvSpPr>
          <p:nvPr>
            <p:ph type="body" sz="quarter" idx="73" hasCustomPrompt="1"/>
          </p:nvPr>
        </p:nvSpPr>
        <p:spPr>
          <a:xfrm>
            <a:off x="6313496" y="2681220"/>
            <a:ext cx="2368296" cy="338554"/>
          </a:xfrm>
          <a:prstGeom prst="rect">
            <a:avLst/>
          </a:prstGeom>
        </p:spPr>
        <p:txBody>
          <a:bodyPr wrap="square" lIns="73152" rIns="73152"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1" i="0" cap="none">
                <a:solidFill>
                  <a:schemeClr val="accent3"/>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10" name="Text Placeholder 9">
            <a:extLst>
              <a:ext uri="{FF2B5EF4-FFF2-40B4-BE49-F238E27FC236}">
                <a16:creationId xmlns:a16="http://schemas.microsoft.com/office/drawing/2014/main" id="{5ED1B072-FB07-4D42-BA4C-8A9E124EDDB1}"/>
              </a:ext>
            </a:extLst>
          </p:cNvPr>
          <p:cNvSpPr>
            <a:spLocks noGrp="1"/>
          </p:cNvSpPr>
          <p:nvPr>
            <p:ph type="body" sz="quarter" idx="74" hasCustomPrompt="1"/>
          </p:nvPr>
        </p:nvSpPr>
        <p:spPr>
          <a:xfrm>
            <a:off x="9228898" y="2681220"/>
            <a:ext cx="2368296" cy="338554"/>
          </a:xfrm>
          <a:prstGeom prst="rect">
            <a:avLst/>
          </a:prstGeom>
        </p:spPr>
        <p:txBody>
          <a:bodyPr wrap="square" lIns="73152" rIns="73152" anchor="t" anchorCtr="0">
            <a:spAutoFit/>
          </a:bodyPr>
          <a:lstStyle>
            <a:lvl1pPr marL="0" indent="0" algn="ctr">
              <a:spcBef>
                <a:spcPts val="0"/>
              </a:spcBef>
              <a:spcAft>
                <a:spcPts val="0"/>
              </a:spcAft>
              <a:buClr>
                <a:schemeClr val="accent2"/>
              </a:buClr>
              <a:buSzPct val="100000"/>
              <a:buFont typeface="Arial" panose="020B0604020202020204" pitchFamily="34" charset="0"/>
              <a:buNone/>
              <a:defRPr sz="1600" b="1" i="0" cap="none">
                <a:solidFill>
                  <a:schemeClr val="accent4"/>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Paragraph header</a:t>
            </a:r>
            <a:endParaRPr lang="en-GB" dirty="0"/>
          </a:p>
        </p:txBody>
      </p:sp>
      <p:sp>
        <p:nvSpPr>
          <p:cNvPr id="15" name="Text Placeholder 9">
            <a:extLst>
              <a:ext uri="{FF2B5EF4-FFF2-40B4-BE49-F238E27FC236}">
                <a16:creationId xmlns:a16="http://schemas.microsoft.com/office/drawing/2014/main" id="{A2652097-160E-9447-BC3D-E0853B48A26E}"/>
              </a:ext>
            </a:extLst>
          </p:cNvPr>
          <p:cNvSpPr>
            <a:spLocks noGrp="1"/>
          </p:cNvSpPr>
          <p:nvPr>
            <p:ph type="body" sz="quarter" idx="75" hasCustomPrompt="1"/>
          </p:nvPr>
        </p:nvSpPr>
        <p:spPr>
          <a:xfrm>
            <a:off x="495300" y="3207387"/>
            <a:ext cx="2368296" cy="523220"/>
          </a:xfrm>
          <a:prstGeom prst="rect">
            <a:avLst/>
          </a:prstGeom>
          <a:noFill/>
        </p:spPr>
        <p:txBody>
          <a:bodyPr wrap="square" lIns="73152" rIns="0" anchor="t" anchorCtr="0">
            <a:spAutoFit/>
          </a:bodyPr>
          <a:lstStyle>
            <a:lvl1pPr marL="0" indent="0" algn="ctr">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
        <p:nvSpPr>
          <p:cNvPr id="16" name="Text Placeholder 9">
            <a:extLst>
              <a:ext uri="{FF2B5EF4-FFF2-40B4-BE49-F238E27FC236}">
                <a16:creationId xmlns:a16="http://schemas.microsoft.com/office/drawing/2014/main" id="{23973E7A-2A4C-EA41-B5C1-EDC24211AF1D}"/>
              </a:ext>
            </a:extLst>
          </p:cNvPr>
          <p:cNvSpPr>
            <a:spLocks noGrp="1"/>
          </p:cNvSpPr>
          <p:nvPr>
            <p:ph type="body" sz="quarter" idx="76" hasCustomPrompt="1"/>
          </p:nvPr>
        </p:nvSpPr>
        <p:spPr>
          <a:xfrm>
            <a:off x="3400127" y="3207387"/>
            <a:ext cx="2368296" cy="523220"/>
          </a:xfrm>
          <a:prstGeom prst="rect">
            <a:avLst/>
          </a:prstGeom>
          <a:noFill/>
        </p:spPr>
        <p:txBody>
          <a:bodyPr wrap="square" lIns="73152" rIns="0" anchor="t" anchorCtr="0">
            <a:spAutoFit/>
          </a:bodyPr>
          <a:lstStyle>
            <a:lvl1pPr marL="0" indent="0" algn="ctr">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
        <p:nvSpPr>
          <p:cNvPr id="17" name="Text Placeholder 9">
            <a:extLst>
              <a:ext uri="{FF2B5EF4-FFF2-40B4-BE49-F238E27FC236}">
                <a16:creationId xmlns:a16="http://schemas.microsoft.com/office/drawing/2014/main" id="{59D6C69B-A800-5444-9FEA-8E7D030C0081}"/>
              </a:ext>
            </a:extLst>
          </p:cNvPr>
          <p:cNvSpPr>
            <a:spLocks noGrp="1"/>
          </p:cNvSpPr>
          <p:nvPr>
            <p:ph type="body" sz="quarter" idx="77" hasCustomPrompt="1"/>
          </p:nvPr>
        </p:nvSpPr>
        <p:spPr>
          <a:xfrm>
            <a:off x="6313496" y="3207387"/>
            <a:ext cx="2368296" cy="523220"/>
          </a:xfrm>
          <a:prstGeom prst="rect">
            <a:avLst/>
          </a:prstGeom>
          <a:noFill/>
        </p:spPr>
        <p:txBody>
          <a:bodyPr wrap="square" lIns="73152" rIns="0" anchor="t" anchorCtr="0">
            <a:spAutoFit/>
          </a:bodyPr>
          <a:lstStyle>
            <a:lvl1pPr marL="0" indent="0" algn="ctr">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
        <p:nvSpPr>
          <p:cNvPr id="18" name="Text Placeholder 9">
            <a:extLst>
              <a:ext uri="{FF2B5EF4-FFF2-40B4-BE49-F238E27FC236}">
                <a16:creationId xmlns:a16="http://schemas.microsoft.com/office/drawing/2014/main" id="{C7A61FE7-7A27-ED46-B622-23D41B3B9E2B}"/>
              </a:ext>
            </a:extLst>
          </p:cNvPr>
          <p:cNvSpPr>
            <a:spLocks noGrp="1"/>
          </p:cNvSpPr>
          <p:nvPr>
            <p:ph type="body" sz="quarter" idx="78" hasCustomPrompt="1"/>
          </p:nvPr>
        </p:nvSpPr>
        <p:spPr>
          <a:xfrm>
            <a:off x="9228898" y="3207387"/>
            <a:ext cx="2368296" cy="523220"/>
          </a:xfrm>
          <a:prstGeom prst="rect">
            <a:avLst/>
          </a:prstGeom>
          <a:noFill/>
        </p:spPr>
        <p:txBody>
          <a:bodyPr wrap="square" lIns="73152" rIns="0" anchor="t" anchorCtr="0">
            <a:spAutoFit/>
          </a:bodyPr>
          <a:lstStyle>
            <a:lvl1pPr marL="0" indent="0" algn="ctr">
              <a:spcBef>
                <a:spcPts val="300"/>
              </a:spcBef>
              <a:spcAft>
                <a:spcPts val="300"/>
              </a:spcAft>
              <a:buClr>
                <a:schemeClr val="accent2"/>
              </a:buClr>
              <a:buSzPct val="100000"/>
              <a:buFont typeface="Arial" panose="020B0604020202020204" pitchFamily="34" charset="0"/>
              <a:buNone/>
              <a:defRPr sz="1400" b="0" i="0" cap="none">
                <a:solidFill>
                  <a:schemeClr val="tx1">
                    <a:lumMod val="65000"/>
                    <a:lumOff val="35000"/>
                  </a:schemeClr>
                </a:solidFill>
                <a:latin typeface="+mn-lt"/>
              </a:defRPr>
            </a:lvl1pPr>
            <a:lvl2pPr>
              <a:defRPr sz="1200" cap="none"/>
            </a:lvl2pPr>
            <a:lvl3pPr>
              <a:defRPr sz="1200" cap="none">
                <a:solidFill>
                  <a:schemeClr val="tx1"/>
                </a:solidFill>
              </a:defRPr>
            </a:lvl3pPr>
            <a:lvl4pPr>
              <a:defRPr sz="1200" cap="none"/>
            </a:lvl4pPr>
            <a:lvl5pPr>
              <a:defRPr sz="1200" cap="none"/>
            </a:lvl5pPr>
          </a:lstStyle>
          <a:p>
            <a:pPr lvl="0"/>
            <a:r>
              <a:rPr lang="en-US" dirty="0"/>
              <a:t>Lorem ipsum dolor sit amet, consectetuer adipiscing </a:t>
            </a:r>
            <a:r>
              <a:rPr lang="en-US" dirty="0" err="1"/>
              <a:t>elit</a:t>
            </a:r>
            <a:r>
              <a:rPr lang="en-US" dirty="0"/>
              <a:t>.</a:t>
            </a:r>
            <a:endParaRPr lang="en-GB" dirty="0"/>
          </a:p>
        </p:txBody>
      </p:sp>
    </p:spTree>
    <p:extLst>
      <p:ext uri="{BB962C8B-B14F-4D97-AF65-F5344CB8AC3E}">
        <p14:creationId xmlns:p14="http://schemas.microsoft.com/office/powerpoint/2010/main" val="385232518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2">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emf"/><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47" Type="http://schemas.openxmlformats.org/officeDocument/2006/relationships/oleObject" Target="../embeddings/oleObject10.bin"/><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46" Type="http://schemas.openxmlformats.org/officeDocument/2006/relationships/tags" Target="../tags/tag32.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slideLayout" Target="../slideLayouts/slideLayout100.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45" Type="http://schemas.openxmlformats.org/officeDocument/2006/relationships/tags" Target="../tags/tag31.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theme" Target="../theme/theme2.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slideLayout" Target="../slideLayouts/slideLayout102.xml"/><Relationship Id="rId48"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6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63" imgW="532" imgH="530" progId="TCLayout.ActiveDocument.1">
                  <p:embed/>
                </p:oleObj>
              </mc:Choice>
              <mc:Fallback>
                <p:oleObj name="Diapositive think-cell" r:id="rId63"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64"/>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6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4280" cy="452432"/>
          </a:xfrm>
          <a:prstGeom prst="rect">
            <a:avLst/>
          </a:prstGeom>
        </p:spPr>
        <p:txBody>
          <a:bodyPr vert="horz" wrap="square" lIns="72000" tIns="45720" rIns="72000" bIns="45720" rtlCol="0" anchor="t">
            <a:spAutoFit/>
          </a:bodyPr>
          <a:lstStyle/>
          <a:p>
            <a:r>
              <a:rPr lang="en-GB" dirty="0"/>
              <a:t>Title of the slide</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11" name="Espace réservé du pied de page 4">
            <a:extLst>
              <a:ext uri="{FF2B5EF4-FFF2-40B4-BE49-F238E27FC236}">
                <a16:creationId xmlns:a16="http://schemas.microsoft.com/office/drawing/2014/main" id="{14F23E25-9FFE-4257-90E6-350B5249631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2F469C">
                    <a:lumMod val="75000"/>
                  </a:srgbClr>
                </a:solidFill>
                <a:effectLst/>
                <a:uLnTx/>
                <a:uFillTx/>
                <a:latin typeface="Arial"/>
                <a:ea typeface="+mn-ea"/>
                <a:cs typeface="+mn-cs"/>
              </a:rPr>
              <a:t>© Ipsos</a:t>
            </a:r>
          </a:p>
        </p:txBody>
      </p:sp>
      <p:grpSp>
        <p:nvGrpSpPr>
          <p:cNvPr id="45" name="Group 44">
            <a:extLst>
              <a:ext uri="{FF2B5EF4-FFF2-40B4-BE49-F238E27FC236}">
                <a16:creationId xmlns:a16="http://schemas.microsoft.com/office/drawing/2014/main" id="{EA6948E1-99A3-7648-87CA-D6AE0A8A4858}"/>
              </a:ext>
            </a:extLst>
          </p:cNvPr>
          <p:cNvGrpSpPr/>
          <p:nvPr userDrawn="1"/>
        </p:nvGrpSpPr>
        <p:grpSpPr>
          <a:xfrm>
            <a:off x="11364899" y="6200776"/>
            <a:ext cx="432372" cy="394468"/>
            <a:chOff x="11309880" y="6178130"/>
            <a:chExt cx="490427" cy="447433"/>
          </a:xfrm>
        </p:grpSpPr>
        <p:sp>
          <p:nvSpPr>
            <p:cNvPr id="46" name="Freeform: Shape 6">
              <a:extLst>
                <a:ext uri="{FF2B5EF4-FFF2-40B4-BE49-F238E27FC236}">
                  <a16:creationId xmlns:a16="http://schemas.microsoft.com/office/drawing/2014/main" id="{AAD5BFB5-E18C-BC46-A361-3AB63FD7FA4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Freeform: Shape 8">
              <a:extLst>
                <a:ext uri="{FF2B5EF4-FFF2-40B4-BE49-F238E27FC236}">
                  <a16:creationId xmlns:a16="http://schemas.microsoft.com/office/drawing/2014/main" id="{1643C9A2-DD37-0B49-BBBC-82258957A324}"/>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Freeform: Shape 11">
              <a:extLst>
                <a:ext uri="{FF2B5EF4-FFF2-40B4-BE49-F238E27FC236}">
                  <a16:creationId xmlns:a16="http://schemas.microsoft.com/office/drawing/2014/main" id="{45B7A084-DAC4-CB43-95C1-24EBF5577ED1}"/>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Shape 12">
              <a:extLst>
                <a:ext uri="{FF2B5EF4-FFF2-40B4-BE49-F238E27FC236}">
                  <a16:creationId xmlns:a16="http://schemas.microsoft.com/office/drawing/2014/main" id="{44D499F0-2657-314D-8914-254574EA1AD6}"/>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Freeform: Shape 13">
              <a:extLst>
                <a:ext uri="{FF2B5EF4-FFF2-40B4-BE49-F238E27FC236}">
                  <a16:creationId xmlns:a16="http://schemas.microsoft.com/office/drawing/2014/main" id="{F3C0921E-1BA2-D643-8921-3917538F885D}"/>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Freeform: Shape 14">
              <a:extLst>
                <a:ext uri="{FF2B5EF4-FFF2-40B4-BE49-F238E27FC236}">
                  <a16:creationId xmlns:a16="http://schemas.microsoft.com/office/drawing/2014/main" id="{1CA95BEC-EDD4-4B4B-BEEA-8B2688D6FAEF}"/>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15">
              <a:extLst>
                <a:ext uri="{FF2B5EF4-FFF2-40B4-BE49-F238E27FC236}">
                  <a16:creationId xmlns:a16="http://schemas.microsoft.com/office/drawing/2014/main" id="{48EE503E-03B2-7244-B11E-456B6FA3D7C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Freeform: Shape 16">
              <a:extLst>
                <a:ext uri="{FF2B5EF4-FFF2-40B4-BE49-F238E27FC236}">
                  <a16:creationId xmlns:a16="http://schemas.microsoft.com/office/drawing/2014/main" id="{1D160224-E410-1344-939E-99EB3A4761DB}"/>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Freeform: Shape 17">
              <a:extLst>
                <a:ext uri="{FF2B5EF4-FFF2-40B4-BE49-F238E27FC236}">
                  <a16:creationId xmlns:a16="http://schemas.microsoft.com/office/drawing/2014/main" id="{7E9190C1-C2A9-C64A-806A-8671F546A442}"/>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Shape 18">
              <a:extLst>
                <a:ext uri="{FF2B5EF4-FFF2-40B4-BE49-F238E27FC236}">
                  <a16:creationId xmlns:a16="http://schemas.microsoft.com/office/drawing/2014/main" id="{C486C44F-6213-B846-82AE-49A5F33EB88B}"/>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Shape 19">
              <a:extLst>
                <a:ext uri="{FF2B5EF4-FFF2-40B4-BE49-F238E27FC236}">
                  <a16:creationId xmlns:a16="http://schemas.microsoft.com/office/drawing/2014/main" id="{FFE64C85-07C0-5249-AAA4-FECFB236377E}"/>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reeform: Shape 20">
              <a:extLst>
                <a:ext uri="{FF2B5EF4-FFF2-40B4-BE49-F238E27FC236}">
                  <a16:creationId xmlns:a16="http://schemas.microsoft.com/office/drawing/2014/main" id="{EAFDA291-A4C7-5C46-8037-95B0265445B8}"/>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Shape 21">
              <a:extLst>
                <a:ext uri="{FF2B5EF4-FFF2-40B4-BE49-F238E27FC236}">
                  <a16:creationId xmlns:a16="http://schemas.microsoft.com/office/drawing/2014/main" id="{965FB69E-CA6C-0048-A5C1-C398A6A53E79}"/>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Shape 22">
              <a:extLst>
                <a:ext uri="{FF2B5EF4-FFF2-40B4-BE49-F238E27FC236}">
                  <a16:creationId xmlns:a16="http://schemas.microsoft.com/office/drawing/2014/main" id="{59857BE5-9A51-694F-A6C7-020E4CFD6188}"/>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Freeform: Shape 23">
              <a:extLst>
                <a:ext uri="{FF2B5EF4-FFF2-40B4-BE49-F238E27FC236}">
                  <a16:creationId xmlns:a16="http://schemas.microsoft.com/office/drawing/2014/main" id="{42ACDB2F-3E01-3F46-9C6C-3F3F7A3FBC0A}"/>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21525635"/>
      </p:ext>
    </p:extLst>
  </p:cSld>
  <p:clrMap bg1="lt1" tx1="dk1" bg2="lt2" tx2="dk2" accent1="accent1" accent2="accent2" accent3="accent3" accent4="accent4" accent5="accent5" accent6="accent6" hlink="hlink" folHlink="folHlink"/>
  <p:sldLayoutIdLst>
    <p:sldLayoutId id="2147483664" r:id="rId1"/>
    <p:sldLayoutId id="2147483668" r:id="rId2"/>
    <p:sldLayoutId id="2147483669" r:id="rId3"/>
    <p:sldLayoutId id="2147483673" r:id="rId4"/>
    <p:sldLayoutId id="2147483675" r:id="rId5"/>
    <p:sldLayoutId id="2147483676" r:id="rId6"/>
    <p:sldLayoutId id="2147483679"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4" r:id="rId30"/>
    <p:sldLayoutId id="2147483705"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4" r:id="rId40"/>
    <p:sldLayoutId id="2147483715" r:id="rId41"/>
    <p:sldLayoutId id="2147483716" r:id="rId42"/>
    <p:sldLayoutId id="2147483717" r:id="rId43"/>
    <p:sldLayoutId id="2147483718" r:id="rId44"/>
    <p:sldLayoutId id="2147483719" r:id="rId45"/>
    <p:sldLayoutId id="2147483720" r:id="rId46"/>
    <p:sldLayoutId id="2147483721" r:id="rId47"/>
    <p:sldLayoutId id="2147483722" r:id="rId48"/>
    <p:sldLayoutId id="2147483723" r:id="rId49"/>
    <p:sldLayoutId id="2147483724" r:id="rId50"/>
    <p:sldLayoutId id="2147483725" r:id="rId51"/>
    <p:sldLayoutId id="2147483726" r:id="rId52"/>
    <p:sldLayoutId id="2147483727" r:id="rId53"/>
    <p:sldLayoutId id="2147483728" r:id="rId54"/>
    <p:sldLayoutId id="2147483729" r:id="rId55"/>
    <p:sldLayoutId id="2147483775" r:id="rId56"/>
    <p:sldLayoutId id="2147483777" r:id="rId57"/>
    <p:sldLayoutId id="2147483778" r:id="rId58"/>
    <p:sldLayoutId id="2147483779" r:id="rId59"/>
  </p:sldLayoutIdLst>
  <p:hf hdr="0" dt="0"/>
  <p:txStyles>
    <p:titleStyle>
      <a:lvl1pPr algn="l" defTabSz="914400" rtl="0" eaLnBrk="1" latinLnBrk="0" hangingPunct="1">
        <a:lnSpc>
          <a:spcPct val="90000"/>
        </a:lnSpc>
        <a:spcBef>
          <a:spcPct val="0"/>
        </a:spcBef>
        <a:buNone/>
        <a:defRPr sz="2600" b="1" kern="1200" cap="none" spc="0" baseline="0">
          <a:solidFill>
            <a:schemeClr val="tx1">
              <a:lumMod val="65000"/>
              <a:lumOff val="35000"/>
            </a:schemeClr>
          </a:solidFill>
          <a:latin typeface="+mj-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id="{53EA1CA7-6A4B-4525-B31A-79FD8A5011E4}"/>
              </a:ext>
            </a:extLst>
          </p:cNvPr>
          <p:cNvGraphicFramePr>
            <a:graphicFrameLocks noChangeAspect="1"/>
          </p:cNvGraphicFramePr>
          <p:nvPr userDrawn="1">
            <p:custDataLst>
              <p:tags r:id="rId4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7" imgW="532" imgH="530" progId="TCLayout.ActiveDocument.1">
                  <p:embed/>
                </p:oleObj>
              </mc:Choice>
              <mc:Fallback>
                <p:oleObj name="Diapositive think-cell" r:id="rId47" imgW="532" imgH="530" progId="TCLayout.ActiveDocument.1">
                  <p:embed/>
                  <p:pic>
                    <p:nvPicPr>
                      <p:cNvPr id="8" name="Objet 7" hidden="1">
                        <a:extLst>
                          <a:ext uri="{FF2B5EF4-FFF2-40B4-BE49-F238E27FC236}">
                            <a16:creationId xmlns:a16="http://schemas.microsoft.com/office/drawing/2014/main" id="{53EA1CA7-6A4B-4525-B31A-79FD8A5011E4}"/>
                          </a:ext>
                        </a:extLst>
                      </p:cNvPr>
                      <p:cNvPicPr/>
                      <p:nvPr/>
                    </p:nvPicPr>
                    <p:blipFill>
                      <a:blip r:embed="rId4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56D049D-4B41-45FE-A1DE-AB458A6C5C72}"/>
              </a:ext>
            </a:extLst>
          </p:cNvPr>
          <p:cNvSpPr/>
          <p:nvPr userDrawn="1">
            <p:custDataLst>
              <p:tags r:id="rId46"/>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Black" panose="020B0A04020102020204" pitchFamily="34" charset="0"/>
            </a:endParaRPr>
          </a:p>
        </p:txBody>
      </p:sp>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04786" y="382816"/>
            <a:ext cx="11384280" cy="452432"/>
          </a:xfrm>
          <a:prstGeom prst="rect">
            <a:avLst/>
          </a:prstGeom>
        </p:spPr>
        <p:txBody>
          <a:bodyPr vert="horz" wrap="square" lIns="72000" tIns="45720" rIns="72000" bIns="45720" rtlCol="0" anchor="t">
            <a:spAutoFit/>
          </a:bodyPr>
          <a:lstStyle/>
          <a:p>
            <a:r>
              <a:rPr lang="en-GB" dirty="0"/>
              <a:t>Title of the slide</a:t>
            </a:r>
          </a:p>
        </p:txBody>
      </p:sp>
      <p:sp>
        <p:nvSpPr>
          <p:cNvPr id="6" name="Espace réservé du numéro de diapositive 5">
            <a:extLst>
              <a:ext uri="{FF2B5EF4-FFF2-40B4-BE49-F238E27FC236}">
                <a16:creationId xmlns:a16="http://schemas.microsoft.com/office/drawing/2014/main"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rPr>
              <a:t> ‒ </a:t>
            </a:r>
          </a:p>
        </p:txBody>
      </p:sp>
      <p:sp>
        <p:nvSpPr>
          <p:cNvPr id="11" name="Espace réservé du pied de page 4">
            <a:extLst>
              <a:ext uri="{FF2B5EF4-FFF2-40B4-BE49-F238E27FC236}">
                <a16:creationId xmlns:a16="http://schemas.microsoft.com/office/drawing/2014/main" id="{14F23E25-9FFE-4257-90E6-350B5249631F}"/>
              </a:ext>
            </a:extLst>
          </p:cNvPr>
          <p:cNvSpPr txBox="1">
            <a:spLocks/>
          </p:cNvSpPr>
          <p:nvPr userDrawn="1"/>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2F469C">
                    <a:lumMod val="75000"/>
                  </a:srgbClr>
                </a:solidFill>
                <a:effectLst/>
                <a:uLnTx/>
                <a:uFillTx/>
                <a:latin typeface="Arial"/>
                <a:ea typeface="+mn-ea"/>
                <a:cs typeface="+mn-cs"/>
              </a:rPr>
              <a:t>© Ipsos</a:t>
            </a:r>
          </a:p>
        </p:txBody>
      </p:sp>
      <p:grpSp>
        <p:nvGrpSpPr>
          <p:cNvPr id="45" name="Group 44">
            <a:extLst>
              <a:ext uri="{FF2B5EF4-FFF2-40B4-BE49-F238E27FC236}">
                <a16:creationId xmlns:a16="http://schemas.microsoft.com/office/drawing/2014/main" id="{EA6948E1-99A3-7648-87CA-D6AE0A8A4858}"/>
              </a:ext>
            </a:extLst>
          </p:cNvPr>
          <p:cNvGrpSpPr/>
          <p:nvPr userDrawn="1"/>
        </p:nvGrpSpPr>
        <p:grpSpPr>
          <a:xfrm>
            <a:off x="11364899" y="6200776"/>
            <a:ext cx="432372" cy="394468"/>
            <a:chOff x="11309880" y="6178130"/>
            <a:chExt cx="490427" cy="447433"/>
          </a:xfrm>
        </p:grpSpPr>
        <p:sp>
          <p:nvSpPr>
            <p:cNvPr id="46" name="Freeform: Shape 6">
              <a:extLst>
                <a:ext uri="{FF2B5EF4-FFF2-40B4-BE49-F238E27FC236}">
                  <a16:creationId xmlns:a16="http://schemas.microsoft.com/office/drawing/2014/main" id="{AAD5BFB5-E18C-BC46-A361-3AB63FD7FA4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Freeform: Shape 8">
              <a:extLst>
                <a:ext uri="{FF2B5EF4-FFF2-40B4-BE49-F238E27FC236}">
                  <a16:creationId xmlns:a16="http://schemas.microsoft.com/office/drawing/2014/main" id="{1643C9A2-DD37-0B49-BBBC-82258957A324}"/>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Freeform: Shape 11">
              <a:extLst>
                <a:ext uri="{FF2B5EF4-FFF2-40B4-BE49-F238E27FC236}">
                  <a16:creationId xmlns:a16="http://schemas.microsoft.com/office/drawing/2014/main" id="{45B7A084-DAC4-CB43-95C1-24EBF5577ED1}"/>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Shape 12">
              <a:extLst>
                <a:ext uri="{FF2B5EF4-FFF2-40B4-BE49-F238E27FC236}">
                  <a16:creationId xmlns:a16="http://schemas.microsoft.com/office/drawing/2014/main" id="{44D499F0-2657-314D-8914-254574EA1AD6}"/>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Freeform: Shape 13">
              <a:extLst>
                <a:ext uri="{FF2B5EF4-FFF2-40B4-BE49-F238E27FC236}">
                  <a16:creationId xmlns:a16="http://schemas.microsoft.com/office/drawing/2014/main" id="{F3C0921E-1BA2-D643-8921-3917538F885D}"/>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Freeform: Shape 14">
              <a:extLst>
                <a:ext uri="{FF2B5EF4-FFF2-40B4-BE49-F238E27FC236}">
                  <a16:creationId xmlns:a16="http://schemas.microsoft.com/office/drawing/2014/main" id="{1CA95BEC-EDD4-4B4B-BEEA-8B2688D6FAEF}"/>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15">
              <a:extLst>
                <a:ext uri="{FF2B5EF4-FFF2-40B4-BE49-F238E27FC236}">
                  <a16:creationId xmlns:a16="http://schemas.microsoft.com/office/drawing/2014/main" id="{48EE503E-03B2-7244-B11E-456B6FA3D7C5}"/>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Freeform: Shape 16">
              <a:extLst>
                <a:ext uri="{FF2B5EF4-FFF2-40B4-BE49-F238E27FC236}">
                  <a16:creationId xmlns:a16="http://schemas.microsoft.com/office/drawing/2014/main" id="{1D160224-E410-1344-939E-99EB3A4761DB}"/>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Freeform: Shape 17">
              <a:extLst>
                <a:ext uri="{FF2B5EF4-FFF2-40B4-BE49-F238E27FC236}">
                  <a16:creationId xmlns:a16="http://schemas.microsoft.com/office/drawing/2014/main" id="{7E9190C1-C2A9-C64A-806A-8671F546A442}"/>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Shape 18">
              <a:extLst>
                <a:ext uri="{FF2B5EF4-FFF2-40B4-BE49-F238E27FC236}">
                  <a16:creationId xmlns:a16="http://schemas.microsoft.com/office/drawing/2014/main" id="{C486C44F-6213-B846-82AE-49A5F33EB88B}"/>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Shape 19">
              <a:extLst>
                <a:ext uri="{FF2B5EF4-FFF2-40B4-BE49-F238E27FC236}">
                  <a16:creationId xmlns:a16="http://schemas.microsoft.com/office/drawing/2014/main" id="{FFE64C85-07C0-5249-AAA4-FECFB236377E}"/>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Freeform: Shape 20">
              <a:extLst>
                <a:ext uri="{FF2B5EF4-FFF2-40B4-BE49-F238E27FC236}">
                  <a16:creationId xmlns:a16="http://schemas.microsoft.com/office/drawing/2014/main" id="{EAFDA291-A4C7-5C46-8037-95B0265445B8}"/>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Shape 21">
              <a:extLst>
                <a:ext uri="{FF2B5EF4-FFF2-40B4-BE49-F238E27FC236}">
                  <a16:creationId xmlns:a16="http://schemas.microsoft.com/office/drawing/2014/main" id="{965FB69E-CA6C-0048-A5C1-C398A6A53E79}"/>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Shape 22">
              <a:extLst>
                <a:ext uri="{FF2B5EF4-FFF2-40B4-BE49-F238E27FC236}">
                  <a16:creationId xmlns:a16="http://schemas.microsoft.com/office/drawing/2014/main" id="{59857BE5-9A51-694F-A6C7-020E4CFD6188}"/>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Freeform: Shape 23">
              <a:extLst>
                <a:ext uri="{FF2B5EF4-FFF2-40B4-BE49-F238E27FC236}">
                  <a16:creationId xmlns:a16="http://schemas.microsoft.com/office/drawing/2014/main" id="{42ACDB2F-3E01-3F46-9C6C-3F3F7A3FBC0A}"/>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116890278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 id="2147483765" r:id="rId35"/>
    <p:sldLayoutId id="2147483766" r:id="rId36"/>
    <p:sldLayoutId id="2147483767" r:id="rId37"/>
    <p:sldLayoutId id="2147483768" r:id="rId38"/>
    <p:sldLayoutId id="2147483769" r:id="rId39"/>
    <p:sldLayoutId id="2147483770" r:id="rId40"/>
    <p:sldLayoutId id="2147483771" r:id="rId41"/>
    <p:sldLayoutId id="2147483772" r:id="rId42"/>
    <p:sldLayoutId id="2147483774" r:id="rId43"/>
  </p:sldLayoutIdLst>
  <p:hf hdr="0" dt="0"/>
  <p:txStyles>
    <p:titleStyle>
      <a:lvl1pPr algn="l" defTabSz="914400" rtl="0" eaLnBrk="1" latinLnBrk="0" hangingPunct="1">
        <a:lnSpc>
          <a:spcPct val="90000"/>
        </a:lnSpc>
        <a:spcBef>
          <a:spcPct val="0"/>
        </a:spcBef>
        <a:buNone/>
        <a:defRPr sz="2600" b="1" kern="1200" cap="none" spc="0" baseline="0">
          <a:solidFill>
            <a:schemeClr val="tx1">
              <a:lumMod val="65000"/>
              <a:lumOff val="35000"/>
            </a:schemeClr>
          </a:solidFill>
          <a:latin typeface="+mj-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lumMod val="65000"/>
              <a:lumOff val="35000"/>
            </a:schemeClr>
          </a:solidFill>
          <a:latin typeface="+mn-lt"/>
          <a:ea typeface="+mn-ea"/>
          <a:cs typeface="+mn-cs"/>
        </a:defRPr>
      </a:lvl1pPr>
      <a:lvl2pPr marL="447675" indent="-314325" algn="l" defTabSz="914400" rtl="0" eaLnBrk="1" latinLnBrk="0" hangingPunct="1">
        <a:lnSpc>
          <a:spcPct val="100000"/>
        </a:lnSpc>
        <a:spcBef>
          <a:spcPts val="600"/>
        </a:spcBef>
        <a:buClrTx/>
        <a:buSzPct val="100000"/>
        <a:buFont typeface="Arial" panose="020B0604020202020204" pitchFamily="34" charset="0"/>
        <a:buChar char="•"/>
        <a:defRPr sz="1600" kern="1200">
          <a:solidFill>
            <a:schemeClr val="tx1">
              <a:lumMod val="65000"/>
              <a:lumOff val="35000"/>
            </a:schemeClr>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6.xml"/><Relationship Id="rId7" Type="http://schemas.openxmlformats.org/officeDocument/2006/relationships/image" Target="../media/image11.emf"/><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6.xml"/><Relationship Id="rId4" Type="http://schemas.openxmlformats.org/officeDocument/2006/relationships/hyperlink" Target="https://ccpl.law.hku.hk/content/uploads/2023/05/Change-Over-Time-Report-2023-FINAL-English.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6.xml"/><Relationship Id="rId5" Type="http://schemas.openxmlformats.org/officeDocument/2006/relationships/hyperlink" Target="https://www.ipsos.com/sites/default/files/ct/news/documents/2023-05/Ipsos%20LGBT%2B%20Pride%202023%20Global%20Survey%20Report%20-%20rev.pdf" TargetMode="Externa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hyperlink" Target="https://www.piqsels.com/en/public-domain-photo-favqz" TargetMode="External"/><Relationship Id="rId7" Type="http://schemas.openxmlformats.org/officeDocument/2006/relationships/hyperlink" Target="https://www.publicdomainpictures.net/view-image.php?image=76343&amp;picture=candy-detail" TargetMode="External"/><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hyperlink" Target="https://lehighvalleyramblings.blogspot.com/2018/03/susan-ellis-wild-snags-three-lgbt.html" TargetMode="Externa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6.xml"/><Relationship Id="rId7" Type="http://schemas.openxmlformats.org/officeDocument/2006/relationships/image" Target="../media/image11.emf"/><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56.xml"/><Relationship Id="rId7" Type="http://schemas.openxmlformats.org/officeDocument/2006/relationships/image" Target="../media/image18.jpe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21.xml"/><Relationship Id="rId9"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6.xml"/><Relationship Id="rId7" Type="http://schemas.openxmlformats.org/officeDocument/2006/relationships/image" Target="../media/image12.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1.emf"/><Relationship Id="rId5" Type="http://schemas.openxmlformats.org/officeDocument/2006/relationships/image" Target="../media/image1.emf"/><Relationship Id="rId4" Type="http://schemas.openxmlformats.org/officeDocument/2006/relationships/oleObject" Target="../embeddings/oleObject16.bin"/></Relationships>
</file>

<file path=ppt/slides/_rels/slide50.xml.rels><?xml version="1.0" encoding="UTF-8" standalone="yes"?>
<Relationships xmlns="http://schemas.openxmlformats.org/package/2006/relationships"><Relationship Id="rId3" Type="http://schemas.openxmlformats.org/officeDocument/2006/relationships/hyperlink" Target="https://pxhere.com/en/photo/911477" TargetMode="External"/><Relationship Id="rId2" Type="http://schemas.openxmlformats.org/officeDocument/2006/relationships/image" Target="../media/image22.jpg"/><Relationship Id="rId1" Type="http://schemas.openxmlformats.org/officeDocument/2006/relationships/slideLayout" Target="../slideLayouts/slideLayout5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1.emf"/><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56.xml"/><Relationship Id="rId7" Type="http://schemas.openxmlformats.org/officeDocument/2006/relationships/image" Target="../media/image11.emf"/><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notesSlide" Target="../notesSlides/notesSlide2.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descr="A group of people in a park&#10;&#10;Description automatically generated">
            <a:extLst>
              <a:ext uri="{FF2B5EF4-FFF2-40B4-BE49-F238E27FC236}">
                <a16:creationId xmlns:a16="http://schemas.microsoft.com/office/drawing/2014/main" id="{42B388DE-A569-7D4C-9306-45E1D122885C}"/>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a:stretch/>
        </p:blipFill>
        <p:spPr>
          <a:xfrm>
            <a:off x="0" y="0"/>
            <a:ext cx="4043363" cy="6858000"/>
          </a:xfrm>
        </p:spPr>
      </p:pic>
      <p:sp>
        <p:nvSpPr>
          <p:cNvPr id="4" name="Title 3">
            <a:extLst>
              <a:ext uri="{FF2B5EF4-FFF2-40B4-BE49-F238E27FC236}">
                <a16:creationId xmlns:a16="http://schemas.microsoft.com/office/drawing/2014/main" id="{9280E989-7513-7148-A61C-812C10033E55}"/>
              </a:ext>
            </a:extLst>
          </p:cNvPr>
          <p:cNvSpPr>
            <a:spLocks noGrp="1"/>
          </p:cNvSpPr>
          <p:nvPr>
            <p:ph type="ctrTitle"/>
          </p:nvPr>
        </p:nvSpPr>
        <p:spPr/>
        <p:txBody>
          <a:bodyPr/>
          <a:lstStyle/>
          <a:p>
            <a:r>
              <a:rPr lang="en-US" dirty="0"/>
              <a:t>Marriage Equality 2023</a:t>
            </a:r>
          </a:p>
        </p:txBody>
      </p:sp>
      <p:sp>
        <p:nvSpPr>
          <p:cNvPr id="5" name="Text Placeholder 4">
            <a:extLst>
              <a:ext uri="{FF2B5EF4-FFF2-40B4-BE49-F238E27FC236}">
                <a16:creationId xmlns:a16="http://schemas.microsoft.com/office/drawing/2014/main" id="{A7B1E34F-2540-3B42-BDAC-A6E48FFA9D43}"/>
              </a:ext>
            </a:extLst>
          </p:cNvPr>
          <p:cNvSpPr>
            <a:spLocks noGrp="1"/>
          </p:cNvSpPr>
          <p:nvPr>
            <p:ph type="body" sz="quarter" idx="12"/>
          </p:nvPr>
        </p:nvSpPr>
        <p:spPr>
          <a:xfrm>
            <a:off x="4507991" y="4023360"/>
            <a:ext cx="3228498" cy="400110"/>
          </a:xfrm>
        </p:spPr>
        <p:txBody>
          <a:bodyPr/>
          <a:lstStyle/>
          <a:p>
            <a:r>
              <a:rPr lang="en-US" dirty="0"/>
              <a:t>Research Report for HKME</a:t>
            </a:r>
          </a:p>
        </p:txBody>
      </p:sp>
      <p:cxnSp>
        <p:nvCxnSpPr>
          <p:cNvPr id="7" name="Connecteur droit 26">
            <a:extLst>
              <a:ext uri="{FF2B5EF4-FFF2-40B4-BE49-F238E27FC236}">
                <a16:creationId xmlns:a16="http://schemas.microsoft.com/office/drawing/2014/main" id="{3222F57E-8367-FC41-8217-1B43F03FBA51}"/>
              </a:ext>
            </a:extLst>
          </p:cNvPr>
          <p:cNvCxnSpPr>
            <a:cxnSpLocks/>
          </p:cNvCxnSpPr>
          <p:nvPr/>
        </p:nvCxnSpPr>
        <p:spPr>
          <a:xfrm>
            <a:off x="4623156" y="3931920"/>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Date Placeholder 12">
            <a:extLst>
              <a:ext uri="{FF2B5EF4-FFF2-40B4-BE49-F238E27FC236}">
                <a16:creationId xmlns:a16="http://schemas.microsoft.com/office/drawing/2014/main" id="{94ACC2AD-9D1B-7243-B176-C028253F4541}"/>
              </a:ext>
            </a:extLst>
          </p:cNvPr>
          <p:cNvSpPr>
            <a:spLocks noGrp="1"/>
          </p:cNvSpPr>
          <p:nvPr>
            <p:ph type="dt" sz="half" idx="10"/>
          </p:nvPr>
        </p:nvSpPr>
        <p:spPr>
          <a:xfrm>
            <a:off x="4507991" y="4434840"/>
            <a:ext cx="1427044" cy="2154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June 13, 2023</a:t>
            </a: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6B205264-8FEA-794D-9C42-0D269D7C8C2F}"/>
              </a:ext>
            </a:extLst>
          </p:cNvPr>
          <p:cNvGrpSpPr/>
          <p:nvPr/>
        </p:nvGrpSpPr>
        <p:grpSpPr>
          <a:xfrm>
            <a:off x="-954765" y="889565"/>
            <a:ext cx="5372804" cy="1067932"/>
            <a:chOff x="-954765" y="889565"/>
            <a:chExt cx="5372804" cy="1067932"/>
          </a:xfrm>
        </p:grpSpPr>
        <p:sp>
          <p:nvSpPr>
            <p:cNvPr id="10" name="Forme libre : forme 22">
              <a:extLst>
                <a:ext uri="{FF2B5EF4-FFF2-40B4-BE49-F238E27FC236}">
                  <a16:creationId xmlns:a16="http://schemas.microsoft.com/office/drawing/2014/main" id="{C20829D5-4B6D-BF46-89FB-5092C2B5501A}"/>
                </a:ext>
              </a:extLst>
            </p:cNvPr>
            <p:cNvSpPr/>
            <p:nvPr/>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Forme libre : forme 20">
              <a:extLst>
                <a:ext uri="{FF2B5EF4-FFF2-40B4-BE49-F238E27FC236}">
                  <a16:creationId xmlns:a16="http://schemas.microsoft.com/office/drawing/2014/main" id="{2792A24B-A7A5-5546-8062-3D0292F9E9B3}"/>
                </a:ext>
              </a:extLst>
            </p:cNvPr>
            <p:cNvSpPr/>
            <p:nvPr/>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grpSp>
      <p:pic>
        <p:nvPicPr>
          <p:cNvPr id="1026" name="Picture 2" descr="Hong Kong Marriage Equality">
            <a:extLst>
              <a:ext uri="{FF2B5EF4-FFF2-40B4-BE49-F238E27FC236}">
                <a16:creationId xmlns:a16="http://schemas.microsoft.com/office/drawing/2014/main" id="{8299364E-5956-AD70-6D7E-A0F7D6E46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5680" y="3803824"/>
            <a:ext cx="2760453" cy="731520"/>
          </a:xfrm>
          <a:prstGeom prst="rect">
            <a:avLst/>
          </a:prstGeom>
          <a:solidFill>
            <a:schemeClr val="bg1"/>
          </a:solidFill>
        </p:spPr>
      </p:pic>
    </p:spTree>
    <p:extLst>
      <p:ext uri="{BB962C8B-B14F-4D97-AF65-F5344CB8AC3E}">
        <p14:creationId xmlns:p14="http://schemas.microsoft.com/office/powerpoint/2010/main" val="45916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A5B107-A123-3DC5-D9EC-3928534F530E}"/>
              </a:ext>
            </a:extLst>
          </p:cNvPr>
          <p:cNvSpPr/>
          <p:nvPr/>
        </p:nvSpPr>
        <p:spPr>
          <a:xfrm>
            <a:off x="288759" y="1270534"/>
            <a:ext cx="4764504" cy="5029905"/>
          </a:xfrm>
          <a:prstGeom prst="rect">
            <a:avLst/>
          </a:prstGeom>
          <a:solidFill>
            <a:srgbClr val="FFF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latin typeface="Arial Black" panose="020B0A04020102020204" pitchFamily="34" charset="0"/>
              <a:ea typeface="+mj-ea"/>
              <a:cs typeface="+mj-cs"/>
              <a:sym typeface="Arial Black" panose="020B0A04020102020204" pitchFamily="34" charset="0"/>
            </a:endParaRPr>
          </a:p>
        </p:txBody>
      </p:sp>
      <p:sp>
        <p:nvSpPr>
          <p:cNvPr id="7" name="Titre 6">
            <a:extLst>
              <a:ext uri="{FF2B5EF4-FFF2-40B4-BE49-F238E27FC236}">
                <a16:creationId xmlns:a16="http://schemas.microsoft.com/office/drawing/2014/main" id="{B999A344-DFD6-4A27-917D-18E3F328FD24}"/>
              </a:ext>
            </a:extLst>
          </p:cNvPr>
          <p:cNvSpPr>
            <a:spLocks noGrp="1"/>
          </p:cNvSpPr>
          <p:nvPr>
            <p:ph type="title"/>
          </p:nvPr>
        </p:nvSpPr>
        <p:spPr>
          <a:xfrm>
            <a:off x="404786" y="382816"/>
            <a:ext cx="11384280" cy="1172629"/>
          </a:xfrm>
        </p:spPr>
        <p:txBody>
          <a:bodyPr/>
          <a:lstStyle/>
          <a:p>
            <a:r>
              <a:rPr lang="en-US" dirty="0"/>
              <a:t>There is no particular difference in the view of marriage between moveable middles and mildly </a:t>
            </a:r>
            <a:r>
              <a:rPr lang="en-US" dirty="0" err="1"/>
              <a:t>supportives</a:t>
            </a:r>
            <a:r>
              <a:rPr lang="en-US" dirty="0"/>
              <a:t>. </a:t>
            </a:r>
            <a:br>
              <a:rPr lang="en-US" dirty="0"/>
            </a:br>
            <a:endParaRPr lang="en-GB" dirty="0"/>
          </a:p>
        </p:txBody>
      </p:sp>
      <p:sp>
        <p:nvSpPr>
          <p:cNvPr id="2" name="Rectangle 1">
            <a:extLst>
              <a:ext uri="{FF2B5EF4-FFF2-40B4-BE49-F238E27FC236}">
                <a16:creationId xmlns:a16="http://schemas.microsoft.com/office/drawing/2014/main" id="{172B2983-DDE5-49C1-B9B6-F7CFF72EEAD8}"/>
              </a:ext>
            </a:extLst>
          </p:cNvPr>
          <p:cNvSpPr/>
          <p:nvPr/>
        </p:nvSpPr>
        <p:spPr>
          <a:xfrm>
            <a:off x="7373249" y="-318035"/>
            <a:ext cx="6096000" cy="646331"/>
          </a:xfrm>
          <a:prstGeom prst="rect">
            <a:avLst/>
          </a:prstGeom>
        </p:spPr>
        <p:txBody>
          <a:bodyPr>
            <a:spAutoFit/>
          </a:bodyPr>
          <a:lstStyle/>
          <a:p>
            <a:endParaRPr lang="en-HK" dirty="0"/>
          </a:p>
          <a:p>
            <a:endParaRPr lang="en-HK" dirty="0"/>
          </a:p>
        </p:txBody>
      </p:sp>
      <p:sp>
        <p:nvSpPr>
          <p:cNvPr id="75" name="TextBox 74">
            <a:extLst>
              <a:ext uri="{FF2B5EF4-FFF2-40B4-BE49-F238E27FC236}">
                <a16:creationId xmlns:a16="http://schemas.microsoft.com/office/drawing/2014/main" id="{D2A1E4D0-B05B-EC95-1831-AAE6B25D87C2}"/>
              </a:ext>
            </a:extLst>
          </p:cNvPr>
          <p:cNvSpPr txBox="1"/>
          <p:nvPr/>
        </p:nvSpPr>
        <p:spPr>
          <a:xfrm>
            <a:off x="508815" y="1885681"/>
            <a:ext cx="4419320" cy="4237057"/>
          </a:xfrm>
          <a:prstGeom prst="rect">
            <a:avLst/>
          </a:prstGeom>
          <a:solidFill>
            <a:schemeClr val="bg1"/>
          </a:solidFill>
        </p:spPr>
        <p:txBody>
          <a:bodyPr wrap="square" rtlCol="0">
            <a:spAutoFit/>
          </a:bodyPr>
          <a:lstStyle/>
          <a:p>
            <a:pPr marL="0" lvl="1"/>
            <a:r>
              <a:rPr lang="en-HK" sz="1600" b="1" dirty="0">
                <a:latin typeface="Calibri" panose="020F0502020204030204" pitchFamily="34" charset="0"/>
                <a:cs typeface="Calibri" panose="020F0502020204030204" pitchFamily="34" charset="0"/>
              </a:rPr>
              <a:t>Marriage symbolizes commitment &amp; accountability. </a:t>
            </a:r>
            <a:endParaRPr lang="en-HK" sz="1600"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r>
              <a:rPr lang="en-HK" sz="1600" b="1" i="1" dirty="0">
                <a:latin typeface="Calibri" panose="020F0502020204030204" pitchFamily="34" charset="0"/>
                <a:cs typeface="Calibri" panose="020F0502020204030204" pitchFamily="34" charset="0"/>
              </a:rPr>
              <a:t>Commitment. </a:t>
            </a:r>
            <a:r>
              <a:rPr lang="en-HK" sz="1600" dirty="0">
                <a:latin typeface="Calibri" panose="020F0502020204030204" pitchFamily="34" charset="0"/>
                <a:cs typeface="Calibri" panose="020F0502020204030204" pitchFamily="34" charset="0"/>
              </a:rPr>
              <a:t>Only few literally expressed marriage as a result of love, majority sees marriage as a commitment to other half. </a:t>
            </a:r>
          </a:p>
          <a:p>
            <a:pPr marL="176213" lvl="1" indent="-176213">
              <a:spcBef>
                <a:spcPts val="400"/>
              </a:spcBef>
              <a:buFont typeface="Arial" panose="020B0604020202020204" pitchFamily="34" charset="0"/>
              <a:buChar char="•"/>
            </a:pPr>
            <a:r>
              <a:rPr lang="en-HK" sz="1600" b="1" i="1" dirty="0">
                <a:latin typeface="Calibri" panose="020F0502020204030204" pitchFamily="34" charset="0"/>
                <a:cs typeface="Calibri" panose="020F0502020204030204" pitchFamily="34" charset="0"/>
              </a:rPr>
              <a:t>Recognition.  </a:t>
            </a:r>
            <a:r>
              <a:rPr lang="en-HK" sz="1600" dirty="0">
                <a:latin typeface="Calibri" panose="020F0502020204030204" pitchFamily="34" charset="0"/>
                <a:cs typeface="Calibri" panose="020F0502020204030204" pitchFamily="34" charset="0"/>
              </a:rPr>
              <a:t>Female tend to have higher anticipation towards marriage as it is a recognition of being someone’s significant half. </a:t>
            </a:r>
          </a:p>
          <a:p>
            <a:pPr marL="176213" lvl="1" indent="-176213">
              <a:spcBef>
                <a:spcPts val="400"/>
              </a:spcBef>
              <a:buFont typeface="Arial" panose="020B0604020202020204" pitchFamily="34" charset="0"/>
              <a:buChar char="•"/>
            </a:pPr>
            <a:r>
              <a:rPr lang="en-HK" sz="1600" b="1" i="1" dirty="0">
                <a:latin typeface="Calibri" panose="020F0502020204030204" pitchFamily="34" charset="0"/>
                <a:cs typeface="Calibri" panose="020F0502020204030204" pitchFamily="34" charset="0"/>
              </a:rPr>
              <a:t>Determination</a:t>
            </a:r>
            <a:r>
              <a:rPr lang="en-HK" sz="1600" dirty="0">
                <a:latin typeface="Calibri" panose="020F0502020204030204" pitchFamily="34" charset="0"/>
                <a:cs typeface="Calibri" panose="020F0502020204030204" pitchFamily="34" charset="0"/>
              </a:rPr>
              <a:t>. Relatively, male tend to see marriage a serious decision as one would be accountable to the other half for the rest of life. </a:t>
            </a:r>
          </a:p>
          <a:p>
            <a:pPr marL="176213" indent="-176213">
              <a:spcBef>
                <a:spcPts val="400"/>
              </a:spcBef>
              <a:buFont typeface="Arial" panose="020B0604020202020204" pitchFamily="34" charset="0"/>
              <a:buChar char="•"/>
            </a:pPr>
            <a:r>
              <a:rPr lang="en-HK" sz="1600" b="1" i="1" dirty="0">
                <a:latin typeface="Calibri" panose="020F0502020204030204" pitchFamily="34" charset="0"/>
                <a:cs typeface="Calibri" panose="020F0502020204030204" pitchFamily="34" charset="0"/>
              </a:rPr>
              <a:t>Companionship. </a:t>
            </a:r>
            <a:r>
              <a:rPr lang="en-HK" sz="1600" dirty="0">
                <a:latin typeface="Calibri" panose="020F0502020204030204" pitchFamily="34" charset="0"/>
                <a:cs typeface="Calibri" panose="020F0502020204030204" pitchFamily="34" charset="0"/>
              </a:rPr>
              <a:t>Love is only literally mentioned by few people, although marriage is based on the foundation of showing love and care to others.  Majority sees companionship is a better representation of marriage relationship.</a:t>
            </a:r>
          </a:p>
        </p:txBody>
      </p:sp>
      <p:sp>
        <p:nvSpPr>
          <p:cNvPr id="81" name="Espace réservé du numéro de diapositive 9">
            <a:extLst>
              <a:ext uri="{FF2B5EF4-FFF2-40B4-BE49-F238E27FC236}">
                <a16:creationId xmlns:a16="http://schemas.microsoft.com/office/drawing/2014/main" id="{4C279A86-3266-10D9-224B-B7FC5ECBA303}"/>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10</a:t>
            </a:fld>
            <a:r>
              <a:rPr lang="en-GB" dirty="0"/>
              <a:t> ‒ </a:t>
            </a:r>
          </a:p>
        </p:txBody>
      </p:sp>
      <p:sp>
        <p:nvSpPr>
          <p:cNvPr id="6" name="Text Placeholder 5">
            <a:extLst>
              <a:ext uri="{FF2B5EF4-FFF2-40B4-BE49-F238E27FC236}">
                <a16:creationId xmlns:a16="http://schemas.microsoft.com/office/drawing/2014/main" id="{DC544F97-7654-39CE-5D99-E5E78309975C}"/>
              </a:ext>
            </a:extLst>
          </p:cNvPr>
          <p:cNvSpPr txBox="1">
            <a:spLocks/>
          </p:cNvSpPr>
          <p:nvPr/>
        </p:nvSpPr>
        <p:spPr>
          <a:xfrm>
            <a:off x="442315" y="1288023"/>
            <a:ext cx="4610947" cy="600164"/>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tx2"/>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7"/>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chemeClr val="accent3"/>
                </a:solidFill>
                <a:latin typeface="Calibri" panose="020F0502020204030204" pitchFamily="34" charset="0"/>
                <a:cs typeface="Calibri" panose="020F0502020204030204" pitchFamily="34" charset="0"/>
              </a:rPr>
              <a:t>Findings from 2019 – </a:t>
            </a:r>
            <a:br>
              <a:rPr lang="en-GB" sz="1800" b="1" dirty="0">
                <a:solidFill>
                  <a:schemeClr val="accent3"/>
                </a:solidFill>
                <a:latin typeface="Calibri" panose="020F0502020204030204" pitchFamily="34" charset="0"/>
                <a:cs typeface="Calibri" panose="020F0502020204030204" pitchFamily="34" charset="0"/>
              </a:rPr>
            </a:br>
            <a:r>
              <a:rPr lang="en-GB" sz="1800" b="1" dirty="0">
                <a:solidFill>
                  <a:schemeClr val="accent3"/>
                </a:solidFill>
                <a:latin typeface="Calibri" panose="020F0502020204030204" pitchFamily="34" charset="0"/>
                <a:cs typeface="Calibri" panose="020F0502020204030204" pitchFamily="34" charset="0"/>
              </a:rPr>
              <a:t>“moveable middles” only</a:t>
            </a:r>
          </a:p>
        </p:txBody>
      </p:sp>
      <p:sp>
        <p:nvSpPr>
          <p:cNvPr id="8" name="TextBox 7">
            <a:extLst>
              <a:ext uri="{FF2B5EF4-FFF2-40B4-BE49-F238E27FC236}">
                <a16:creationId xmlns:a16="http://schemas.microsoft.com/office/drawing/2014/main" id="{CB700321-49B9-2355-CEE3-475BD3D575AE}"/>
              </a:ext>
            </a:extLst>
          </p:cNvPr>
          <p:cNvSpPr txBox="1"/>
          <p:nvPr/>
        </p:nvSpPr>
        <p:spPr>
          <a:xfrm>
            <a:off x="5326395" y="1308167"/>
            <a:ext cx="6356790" cy="1477328"/>
          </a:xfrm>
          <a:prstGeom prst="rect">
            <a:avLst/>
          </a:prstGeom>
          <a:noFill/>
        </p:spPr>
        <p:txBody>
          <a:bodyPr wrap="square" rtlCol="0">
            <a:spAutoFit/>
          </a:bodyPr>
          <a:lstStyle/>
          <a:p>
            <a:pPr marL="0" lvl="1"/>
            <a:r>
              <a:rPr lang="en-US" b="1" dirty="0">
                <a:latin typeface="Calibri" panose="020F0502020204030204" pitchFamily="34" charset="0"/>
                <a:cs typeface="Calibri" panose="020F0502020204030204" pitchFamily="34" charset="0"/>
              </a:rPr>
              <a:t>There is no particular difference what marriage means between moveable middles and mildly </a:t>
            </a:r>
            <a:r>
              <a:rPr lang="en-US" b="1" dirty="0" err="1">
                <a:latin typeface="Calibri" panose="020F0502020204030204" pitchFamily="34" charset="0"/>
                <a:cs typeface="Calibri" panose="020F0502020204030204" pitchFamily="34" charset="0"/>
              </a:rPr>
              <a:t>supportives</a:t>
            </a:r>
            <a:r>
              <a:rPr lang="en-US" b="1" dirty="0">
                <a:latin typeface="Calibri" panose="020F0502020204030204" pitchFamily="34" charset="0"/>
                <a:cs typeface="Calibri" panose="020F0502020204030204" pitchFamily="34" charset="0"/>
              </a:rPr>
              <a:t>. </a:t>
            </a:r>
          </a:p>
          <a:p>
            <a:pPr marL="0" lvl="1"/>
            <a:endParaRPr lang="en-US" b="1" dirty="0">
              <a:latin typeface="Calibri" panose="020F0502020204030204" pitchFamily="34" charset="0"/>
              <a:cs typeface="Calibri" panose="020F0502020204030204" pitchFamily="34" charset="0"/>
            </a:endParaRPr>
          </a:p>
          <a:p>
            <a:pPr marL="0" lvl="1"/>
            <a:r>
              <a:rPr lang="en-US" b="1" dirty="0">
                <a:latin typeface="Calibri" panose="020F0502020204030204" pitchFamily="34" charset="0"/>
                <a:cs typeface="Calibri" panose="020F0502020204030204" pitchFamily="34" charset="0"/>
              </a:rPr>
              <a:t>Both groups see marriage as a demonstration of commitment to the other half as their life-long companion. </a:t>
            </a:r>
            <a:endParaRPr lang="en-HK"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FFB002ED-3341-9E12-592D-67F5787D583A}"/>
              </a:ext>
            </a:extLst>
          </p:cNvPr>
          <p:cNvSpPr/>
          <p:nvPr/>
        </p:nvSpPr>
        <p:spPr>
          <a:xfrm>
            <a:off x="5721193" y="3008056"/>
            <a:ext cx="5531054" cy="307777"/>
          </a:xfrm>
          <a:prstGeom prst="rect">
            <a:avLst/>
          </a:prstGeom>
        </p:spPr>
        <p:txBody>
          <a:bodyPr wrap="square">
            <a:spAutoFit/>
          </a:bodyPr>
          <a:lstStyle/>
          <a:p>
            <a:r>
              <a:rPr lang="zh-TW" altLang="en-US" sz="1200" i="1" dirty="0"/>
              <a:t>結婚係一個</a:t>
            </a:r>
            <a:r>
              <a:rPr lang="zh-TW" altLang="en-US" sz="1400" b="1" i="1" dirty="0">
                <a:solidFill>
                  <a:schemeClr val="tx2"/>
                </a:solidFill>
                <a:latin typeface="Calibri" panose="020F0502020204030204" pitchFamily="34" charset="0"/>
              </a:rPr>
              <a:t>雙方嘅承諾</a:t>
            </a:r>
            <a:r>
              <a:rPr lang="zh-TW" altLang="en-US" sz="1200" i="1" dirty="0"/>
              <a:t>，大家維持一個關係</a:t>
            </a:r>
            <a:r>
              <a:rPr lang="zh-CN" altLang="en-US" sz="1200" i="1" dirty="0"/>
              <a:t>，</a:t>
            </a:r>
            <a:r>
              <a:rPr lang="zh-TW" altLang="en-US" sz="1200" i="1" dirty="0"/>
              <a:t>去面對一啲嘢，一齊共同生活。</a:t>
            </a:r>
            <a:endParaRPr lang="en-HK" sz="1200" i="1" dirty="0"/>
          </a:p>
        </p:txBody>
      </p:sp>
      <p:sp>
        <p:nvSpPr>
          <p:cNvPr id="10" name="TextBox 9">
            <a:extLst>
              <a:ext uri="{FF2B5EF4-FFF2-40B4-BE49-F238E27FC236}">
                <a16:creationId xmlns:a16="http://schemas.microsoft.com/office/drawing/2014/main" id="{CBA95BB0-7C4C-B16B-6A55-FDA372BD4785}"/>
              </a:ext>
            </a:extLst>
          </p:cNvPr>
          <p:cNvSpPr txBox="1"/>
          <p:nvPr/>
        </p:nvSpPr>
        <p:spPr>
          <a:xfrm>
            <a:off x="5667788" y="3230460"/>
            <a:ext cx="5729423" cy="738664"/>
          </a:xfrm>
          <a:prstGeom prst="rect">
            <a:avLst/>
          </a:prstGeom>
          <a:noFill/>
        </p:spPr>
        <p:txBody>
          <a:bodyPr wrap="square" rtlCol="0">
            <a:spAutoFit/>
          </a:bodyPr>
          <a:lstStyle/>
          <a:p>
            <a:r>
              <a:rPr lang="en-HK" sz="1400" i="1" dirty="0">
                <a:latin typeface="Calibri" panose="020F0502020204030204" pitchFamily="34" charset="0"/>
              </a:rPr>
              <a:t>Marriage is a </a:t>
            </a:r>
            <a:r>
              <a:rPr lang="en-HK" sz="1400" b="1" i="1" dirty="0">
                <a:solidFill>
                  <a:schemeClr val="tx2"/>
                </a:solidFill>
                <a:latin typeface="Calibri" panose="020F0502020204030204" pitchFamily="34" charset="0"/>
              </a:rPr>
              <a:t>bilateral commitment</a:t>
            </a:r>
            <a:r>
              <a:rPr lang="en-HK" sz="1400" i="1" dirty="0">
                <a:latin typeface="Calibri" panose="020F0502020204030204" pitchFamily="34" charset="0"/>
              </a:rPr>
              <a:t>, that we sustain a relationship to face something together and to live together. </a:t>
            </a:r>
          </a:p>
          <a:p>
            <a:r>
              <a:rPr lang="en-HK" sz="1400" dirty="0">
                <a:latin typeface="Calibri" panose="020F0502020204030204" pitchFamily="34" charset="0"/>
              </a:rPr>
              <a:t>[Aged 41-55, Female, Moveable Middle]</a:t>
            </a:r>
          </a:p>
        </p:txBody>
      </p:sp>
      <p:grpSp>
        <p:nvGrpSpPr>
          <p:cNvPr id="13" name="Group 10">
            <a:extLst>
              <a:ext uri="{FF2B5EF4-FFF2-40B4-BE49-F238E27FC236}">
                <a16:creationId xmlns:a16="http://schemas.microsoft.com/office/drawing/2014/main" id="{456AC08A-2D1F-F5A8-963B-8DD9A960F66C}"/>
              </a:ext>
            </a:extLst>
          </p:cNvPr>
          <p:cNvGrpSpPr>
            <a:grpSpLocks/>
          </p:cNvGrpSpPr>
          <p:nvPr/>
        </p:nvGrpSpPr>
        <p:grpSpPr bwMode="auto">
          <a:xfrm rot="10800000" flipH="1">
            <a:off x="5337522" y="3129138"/>
            <a:ext cx="409582" cy="335269"/>
            <a:chOff x="1033" y="1117"/>
            <a:chExt cx="1907" cy="1561"/>
          </a:xfrm>
          <a:solidFill>
            <a:schemeClr val="tx2"/>
          </a:solidFill>
        </p:grpSpPr>
        <p:sp>
          <p:nvSpPr>
            <p:cNvPr id="14" name="Freeform 11">
              <a:extLst>
                <a:ext uri="{FF2B5EF4-FFF2-40B4-BE49-F238E27FC236}">
                  <a16:creationId xmlns:a16="http://schemas.microsoft.com/office/drawing/2014/main" id="{A6A68269-D416-CDA7-3D6D-5211BD10F02F}"/>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2">
              <a:extLst>
                <a:ext uri="{FF2B5EF4-FFF2-40B4-BE49-F238E27FC236}">
                  <a16:creationId xmlns:a16="http://schemas.microsoft.com/office/drawing/2014/main" id="{4D40DEB6-7FE2-F905-D379-12FDD5425BC2}"/>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6" name="Rectangle 15">
            <a:extLst>
              <a:ext uri="{FF2B5EF4-FFF2-40B4-BE49-F238E27FC236}">
                <a16:creationId xmlns:a16="http://schemas.microsoft.com/office/drawing/2014/main" id="{E1A300F1-8D88-048D-14A0-DFC4A8779D69}"/>
              </a:ext>
            </a:extLst>
          </p:cNvPr>
          <p:cNvSpPr/>
          <p:nvPr/>
        </p:nvSpPr>
        <p:spPr>
          <a:xfrm>
            <a:off x="6408851" y="4141766"/>
            <a:ext cx="5531054" cy="307777"/>
          </a:xfrm>
          <a:prstGeom prst="rect">
            <a:avLst/>
          </a:prstGeom>
        </p:spPr>
        <p:txBody>
          <a:bodyPr wrap="square">
            <a:spAutoFit/>
          </a:bodyPr>
          <a:lstStyle/>
          <a:p>
            <a:r>
              <a:rPr lang="zh-TW" altLang="en-US" sz="1200" i="1" dirty="0"/>
              <a:t>第時老咗會有個依靠，有個</a:t>
            </a:r>
            <a:r>
              <a:rPr lang="zh-TW" altLang="en-US" sz="1400" b="1" i="1" dirty="0">
                <a:solidFill>
                  <a:schemeClr val="tx2"/>
                </a:solidFill>
                <a:latin typeface="Calibri" panose="020F0502020204030204" pitchFamily="34" charset="0"/>
              </a:rPr>
              <a:t>穩定嘅老伴</a:t>
            </a:r>
            <a:r>
              <a:rPr lang="zh-CN" altLang="en-US" sz="1400" b="1" i="1" dirty="0">
                <a:solidFill>
                  <a:schemeClr val="tx2"/>
                </a:solidFill>
                <a:latin typeface="Calibri" panose="020F0502020204030204" pitchFamily="34" charset="0"/>
              </a:rPr>
              <a:t>。</a:t>
            </a:r>
            <a:endParaRPr lang="en-US" altLang="zh-TW" sz="1400" b="1" i="1" dirty="0">
              <a:solidFill>
                <a:schemeClr val="tx2"/>
              </a:solidFill>
              <a:latin typeface="Calibri" panose="020F0502020204030204" pitchFamily="34" charset="0"/>
            </a:endParaRPr>
          </a:p>
        </p:txBody>
      </p:sp>
      <p:sp>
        <p:nvSpPr>
          <p:cNvPr id="17" name="TextBox 16">
            <a:extLst>
              <a:ext uri="{FF2B5EF4-FFF2-40B4-BE49-F238E27FC236}">
                <a16:creationId xmlns:a16="http://schemas.microsoft.com/office/drawing/2014/main" id="{3C71179D-500C-64F7-B9CD-6FD8FF006FDE}"/>
              </a:ext>
            </a:extLst>
          </p:cNvPr>
          <p:cNvSpPr txBox="1"/>
          <p:nvPr/>
        </p:nvSpPr>
        <p:spPr>
          <a:xfrm>
            <a:off x="6355446" y="4353019"/>
            <a:ext cx="5729423" cy="523220"/>
          </a:xfrm>
          <a:prstGeom prst="rect">
            <a:avLst/>
          </a:prstGeom>
          <a:noFill/>
        </p:spPr>
        <p:txBody>
          <a:bodyPr wrap="square" rtlCol="0">
            <a:spAutoFit/>
          </a:bodyPr>
          <a:lstStyle/>
          <a:p>
            <a:r>
              <a:rPr lang="en-HK" sz="1400" i="1" dirty="0">
                <a:latin typeface="Calibri" panose="020F0502020204030204" pitchFamily="34" charset="0"/>
              </a:rPr>
              <a:t>To have someone to rely one when I am old; to have a </a:t>
            </a:r>
            <a:r>
              <a:rPr lang="en-HK" sz="1400" b="1" i="1" dirty="0">
                <a:solidFill>
                  <a:schemeClr val="tx2"/>
                </a:solidFill>
                <a:latin typeface="Calibri" panose="020F0502020204030204" pitchFamily="34" charset="0"/>
              </a:rPr>
              <a:t>stable companion. </a:t>
            </a:r>
          </a:p>
          <a:p>
            <a:r>
              <a:rPr lang="en-HK" sz="1400" dirty="0">
                <a:latin typeface="Calibri" panose="020F0502020204030204" pitchFamily="34" charset="0"/>
              </a:rPr>
              <a:t>[Aged 30-40, Female, M</a:t>
            </a:r>
            <a:r>
              <a:rPr lang="en-US" altLang="zh-CN" sz="1400" dirty="0" err="1">
                <a:latin typeface="Calibri" panose="020F0502020204030204" pitchFamily="34" charset="0"/>
              </a:rPr>
              <a:t>ildly</a:t>
            </a:r>
            <a:r>
              <a:rPr lang="en-US" altLang="zh-CN" sz="1400" dirty="0">
                <a:latin typeface="Calibri" panose="020F0502020204030204" pitchFamily="34" charset="0"/>
              </a:rPr>
              <a:t> Supportive</a:t>
            </a:r>
            <a:r>
              <a:rPr lang="en-HK" sz="1400" dirty="0">
                <a:latin typeface="Calibri" panose="020F0502020204030204" pitchFamily="34" charset="0"/>
              </a:rPr>
              <a:t>]</a:t>
            </a:r>
          </a:p>
        </p:txBody>
      </p:sp>
      <p:grpSp>
        <p:nvGrpSpPr>
          <p:cNvPr id="18" name="Group 10">
            <a:extLst>
              <a:ext uri="{FF2B5EF4-FFF2-40B4-BE49-F238E27FC236}">
                <a16:creationId xmlns:a16="http://schemas.microsoft.com/office/drawing/2014/main" id="{929C4FDC-5429-0933-5B84-AD5AC5E5753B}"/>
              </a:ext>
            </a:extLst>
          </p:cNvPr>
          <p:cNvGrpSpPr>
            <a:grpSpLocks/>
          </p:cNvGrpSpPr>
          <p:nvPr/>
        </p:nvGrpSpPr>
        <p:grpSpPr bwMode="auto">
          <a:xfrm rot="10800000" flipH="1">
            <a:off x="6025180" y="4262848"/>
            <a:ext cx="409582" cy="335269"/>
            <a:chOff x="1033" y="1117"/>
            <a:chExt cx="1907" cy="1561"/>
          </a:xfrm>
          <a:solidFill>
            <a:schemeClr val="tx2"/>
          </a:solidFill>
        </p:grpSpPr>
        <p:sp>
          <p:nvSpPr>
            <p:cNvPr id="19" name="Freeform 11">
              <a:extLst>
                <a:ext uri="{FF2B5EF4-FFF2-40B4-BE49-F238E27FC236}">
                  <a16:creationId xmlns:a16="http://schemas.microsoft.com/office/drawing/2014/main" id="{9471053E-3AEE-D0B6-5E2D-3E746629D20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2">
              <a:extLst>
                <a:ext uri="{FF2B5EF4-FFF2-40B4-BE49-F238E27FC236}">
                  <a16:creationId xmlns:a16="http://schemas.microsoft.com/office/drawing/2014/main" id="{1EC90EBF-3958-9760-8771-191CE68C8FF6}"/>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1" name="Rectangle 20">
            <a:extLst>
              <a:ext uri="{FF2B5EF4-FFF2-40B4-BE49-F238E27FC236}">
                <a16:creationId xmlns:a16="http://schemas.microsoft.com/office/drawing/2014/main" id="{3408576E-F2CA-0F85-D709-9566C9AD8254}"/>
              </a:ext>
            </a:extLst>
          </p:cNvPr>
          <p:cNvSpPr/>
          <p:nvPr/>
        </p:nvSpPr>
        <p:spPr>
          <a:xfrm>
            <a:off x="5692630" y="5106209"/>
            <a:ext cx="5531054" cy="523220"/>
          </a:xfrm>
          <a:prstGeom prst="rect">
            <a:avLst/>
          </a:prstGeom>
        </p:spPr>
        <p:txBody>
          <a:bodyPr wrap="square">
            <a:spAutoFit/>
          </a:bodyPr>
          <a:lstStyle/>
          <a:p>
            <a:r>
              <a:rPr lang="zh-TW" altLang="en-US" sz="1200" i="1" dirty="0"/>
              <a:t>我呢代係做朋友、拍拖、相愛、結婚，</a:t>
            </a:r>
            <a:r>
              <a:rPr lang="zh-TW" altLang="en-US" sz="1400" b="1" i="1" dirty="0">
                <a:solidFill>
                  <a:schemeClr val="tx2"/>
                </a:solidFill>
                <a:latin typeface="Calibri" panose="020F0502020204030204" pitchFamily="34" charset="0"/>
              </a:rPr>
              <a:t>山盟海誓</a:t>
            </a:r>
            <a:r>
              <a:rPr lang="zh-TW" altLang="en-US" sz="1200" i="1" dirty="0"/>
              <a:t>，會照顧大家一生一世，唔會始亂終棄，所以我而家都</a:t>
            </a:r>
            <a:r>
              <a:rPr lang="zh-TW" altLang="en-US" sz="1400" b="1" i="1" dirty="0">
                <a:solidFill>
                  <a:schemeClr val="tx2"/>
                </a:solidFill>
                <a:latin typeface="Calibri" panose="020F0502020204030204" pitchFamily="34" charset="0"/>
              </a:rPr>
              <a:t>堅持</a:t>
            </a:r>
            <a:r>
              <a:rPr lang="zh-TW" altLang="en-US" sz="1200" i="1" dirty="0"/>
              <a:t>我嘅承諾</a:t>
            </a:r>
            <a:r>
              <a:rPr lang="zh-CN" altLang="en-US" sz="1200" i="1" dirty="0"/>
              <a:t>。</a:t>
            </a:r>
            <a:endParaRPr lang="en-US" altLang="zh-TW" sz="1400" b="1" i="1" dirty="0">
              <a:solidFill>
                <a:schemeClr val="tx2"/>
              </a:solidFill>
              <a:latin typeface="Calibri" panose="020F0502020204030204" pitchFamily="34" charset="0"/>
            </a:endParaRPr>
          </a:p>
        </p:txBody>
      </p:sp>
      <p:sp>
        <p:nvSpPr>
          <p:cNvPr id="22" name="TextBox 21">
            <a:extLst>
              <a:ext uri="{FF2B5EF4-FFF2-40B4-BE49-F238E27FC236}">
                <a16:creationId xmlns:a16="http://schemas.microsoft.com/office/drawing/2014/main" id="{39C43CE6-A60F-E383-9B84-016DEF459C46}"/>
              </a:ext>
            </a:extLst>
          </p:cNvPr>
          <p:cNvSpPr txBox="1"/>
          <p:nvPr/>
        </p:nvSpPr>
        <p:spPr>
          <a:xfrm>
            <a:off x="5622008" y="5536270"/>
            <a:ext cx="5729423" cy="954107"/>
          </a:xfrm>
          <a:prstGeom prst="rect">
            <a:avLst/>
          </a:prstGeom>
          <a:noFill/>
        </p:spPr>
        <p:txBody>
          <a:bodyPr wrap="square" rtlCol="0">
            <a:spAutoFit/>
          </a:bodyPr>
          <a:lstStyle/>
          <a:p>
            <a:r>
              <a:rPr lang="en-HK" sz="1400" i="1" dirty="0">
                <a:latin typeface="Calibri" panose="020F0502020204030204" pitchFamily="34" charset="0"/>
              </a:rPr>
              <a:t>For my generation, we went by being friends, dating, in love, then marriage. We </a:t>
            </a:r>
            <a:r>
              <a:rPr lang="en-HK" sz="1400" b="1" i="1" dirty="0">
                <a:solidFill>
                  <a:schemeClr val="tx2"/>
                </a:solidFill>
                <a:latin typeface="Calibri" panose="020F0502020204030204" pitchFamily="34" charset="0"/>
              </a:rPr>
              <a:t>vowed </a:t>
            </a:r>
            <a:r>
              <a:rPr lang="en-HK" sz="1400" i="1" dirty="0">
                <a:latin typeface="Calibri" panose="020F0502020204030204" pitchFamily="34" charset="0"/>
              </a:rPr>
              <a:t>to care for each other the whole life and will not abandon the others. I still </a:t>
            </a:r>
            <a:r>
              <a:rPr lang="en-HK" sz="1400" b="1" i="1" dirty="0">
                <a:solidFill>
                  <a:schemeClr val="tx2"/>
                </a:solidFill>
                <a:latin typeface="Calibri" panose="020F0502020204030204" pitchFamily="34" charset="0"/>
              </a:rPr>
              <a:t>hold on </a:t>
            </a:r>
            <a:r>
              <a:rPr lang="en-HK" sz="1400" i="1" dirty="0">
                <a:latin typeface="Calibri" panose="020F0502020204030204" pitchFamily="34" charset="0"/>
              </a:rPr>
              <a:t>to my commitment.</a:t>
            </a:r>
            <a:r>
              <a:rPr lang="en-HK" sz="1400" b="1" i="1" dirty="0">
                <a:solidFill>
                  <a:schemeClr val="tx2"/>
                </a:solidFill>
                <a:latin typeface="Calibri" panose="020F0502020204030204" pitchFamily="34" charset="0"/>
              </a:rPr>
              <a:t> </a:t>
            </a:r>
          </a:p>
          <a:p>
            <a:r>
              <a:rPr lang="en-HK" sz="1400" dirty="0">
                <a:latin typeface="Calibri" panose="020F0502020204030204" pitchFamily="34" charset="0"/>
              </a:rPr>
              <a:t>[Aged 56-70, Male, </a:t>
            </a:r>
            <a:r>
              <a:rPr lang="en-US" sz="1400" dirty="0">
                <a:latin typeface="Calibri" panose="020F0502020204030204" pitchFamily="34" charset="0"/>
              </a:rPr>
              <a:t>Moveable Middle</a:t>
            </a:r>
            <a:r>
              <a:rPr lang="en-HK" sz="1400" dirty="0">
                <a:latin typeface="Calibri" panose="020F0502020204030204" pitchFamily="34" charset="0"/>
              </a:rPr>
              <a:t>]</a:t>
            </a:r>
          </a:p>
        </p:txBody>
      </p:sp>
      <p:grpSp>
        <p:nvGrpSpPr>
          <p:cNvPr id="23" name="Group 10">
            <a:extLst>
              <a:ext uri="{FF2B5EF4-FFF2-40B4-BE49-F238E27FC236}">
                <a16:creationId xmlns:a16="http://schemas.microsoft.com/office/drawing/2014/main" id="{418CFE9C-29AB-8439-F2B7-60F81B12B45B}"/>
              </a:ext>
            </a:extLst>
          </p:cNvPr>
          <p:cNvGrpSpPr>
            <a:grpSpLocks/>
          </p:cNvGrpSpPr>
          <p:nvPr/>
        </p:nvGrpSpPr>
        <p:grpSpPr bwMode="auto">
          <a:xfrm rot="10800000" flipH="1">
            <a:off x="5285482" y="5240438"/>
            <a:ext cx="409582" cy="335269"/>
            <a:chOff x="1033" y="1117"/>
            <a:chExt cx="1907" cy="1561"/>
          </a:xfrm>
          <a:solidFill>
            <a:schemeClr val="tx2"/>
          </a:solidFill>
        </p:grpSpPr>
        <p:sp>
          <p:nvSpPr>
            <p:cNvPr id="24" name="Freeform 11">
              <a:extLst>
                <a:ext uri="{FF2B5EF4-FFF2-40B4-BE49-F238E27FC236}">
                  <a16:creationId xmlns:a16="http://schemas.microsoft.com/office/drawing/2014/main" id="{17F274D4-90AD-DD4B-FB55-2ED65DCFA347}"/>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12">
              <a:extLst>
                <a:ext uri="{FF2B5EF4-FFF2-40B4-BE49-F238E27FC236}">
                  <a16:creationId xmlns:a16="http://schemas.microsoft.com/office/drawing/2014/main" id="{20467F63-8887-7621-6F82-89C7BA314D1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798050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C19F58-9B5B-4A9B-6CBF-F8E5333742B3}"/>
              </a:ext>
            </a:extLst>
          </p:cNvPr>
          <p:cNvSpPr/>
          <p:nvPr/>
        </p:nvSpPr>
        <p:spPr>
          <a:xfrm>
            <a:off x="494275" y="1249866"/>
            <a:ext cx="5569038" cy="50299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latin typeface="Arial Black" panose="020B0A04020102020204" pitchFamily="34" charset="0"/>
              <a:ea typeface="+mj-ea"/>
              <a:cs typeface="+mj-cs"/>
              <a:sym typeface="Arial Black" panose="020B0A04020102020204" pitchFamily="34" charset="0"/>
            </a:endParaRPr>
          </a:p>
        </p:txBody>
      </p:sp>
      <p:sp>
        <p:nvSpPr>
          <p:cNvPr id="7" name="Titre 6">
            <a:extLst>
              <a:ext uri="{FF2B5EF4-FFF2-40B4-BE49-F238E27FC236}">
                <a16:creationId xmlns:a16="http://schemas.microsoft.com/office/drawing/2014/main" id="{B999A344-DFD6-4A27-917D-18E3F328FD24}"/>
              </a:ext>
            </a:extLst>
          </p:cNvPr>
          <p:cNvSpPr>
            <a:spLocks noGrp="1"/>
          </p:cNvSpPr>
          <p:nvPr>
            <p:ph type="title"/>
          </p:nvPr>
        </p:nvSpPr>
        <p:spPr>
          <a:xfrm>
            <a:off x="404786" y="382816"/>
            <a:ext cx="11384280" cy="812530"/>
          </a:xfrm>
        </p:spPr>
        <p:txBody>
          <a:bodyPr/>
          <a:lstStyle/>
          <a:p>
            <a:r>
              <a:rPr lang="en-US" altLang="zh-CN" dirty="0"/>
              <a:t>The meaning of marriage is changing. The younger generation finds less social pressure in getting married.</a:t>
            </a:r>
            <a:endParaRPr lang="en-GB" dirty="0"/>
          </a:p>
        </p:txBody>
      </p:sp>
      <p:sp>
        <p:nvSpPr>
          <p:cNvPr id="2" name="Rectangle 1">
            <a:extLst>
              <a:ext uri="{FF2B5EF4-FFF2-40B4-BE49-F238E27FC236}">
                <a16:creationId xmlns:a16="http://schemas.microsoft.com/office/drawing/2014/main" id="{172B2983-DDE5-49C1-B9B6-F7CFF72EEAD8}"/>
              </a:ext>
            </a:extLst>
          </p:cNvPr>
          <p:cNvSpPr/>
          <p:nvPr/>
        </p:nvSpPr>
        <p:spPr>
          <a:xfrm>
            <a:off x="7373249" y="-318035"/>
            <a:ext cx="6096000" cy="646331"/>
          </a:xfrm>
          <a:prstGeom prst="rect">
            <a:avLst/>
          </a:prstGeom>
        </p:spPr>
        <p:txBody>
          <a:bodyPr>
            <a:spAutoFit/>
          </a:bodyPr>
          <a:lstStyle/>
          <a:p>
            <a:endParaRPr lang="en-HK" dirty="0"/>
          </a:p>
          <a:p>
            <a:endParaRPr lang="en-HK" dirty="0"/>
          </a:p>
        </p:txBody>
      </p:sp>
      <p:sp>
        <p:nvSpPr>
          <p:cNvPr id="81" name="Espace réservé du numéro de diapositive 9">
            <a:extLst>
              <a:ext uri="{FF2B5EF4-FFF2-40B4-BE49-F238E27FC236}">
                <a16:creationId xmlns:a16="http://schemas.microsoft.com/office/drawing/2014/main" id="{4C279A86-3266-10D9-224B-B7FC5ECBA303}"/>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11</a:t>
            </a:fld>
            <a:r>
              <a:rPr lang="en-GB" dirty="0"/>
              <a:t> ‒ </a:t>
            </a:r>
          </a:p>
        </p:txBody>
      </p:sp>
      <p:sp>
        <p:nvSpPr>
          <p:cNvPr id="8" name="TextBox 7">
            <a:extLst>
              <a:ext uri="{FF2B5EF4-FFF2-40B4-BE49-F238E27FC236}">
                <a16:creationId xmlns:a16="http://schemas.microsoft.com/office/drawing/2014/main" id="{CB700321-49B9-2355-CEE3-475BD3D575AE}"/>
              </a:ext>
            </a:extLst>
          </p:cNvPr>
          <p:cNvSpPr txBox="1"/>
          <p:nvPr/>
        </p:nvSpPr>
        <p:spPr>
          <a:xfrm>
            <a:off x="527726" y="1304404"/>
            <a:ext cx="5486400" cy="369332"/>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Elder groups</a:t>
            </a:r>
            <a:endParaRPr lang="en-HK"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016692A-DAF7-2EB4-DDAB-C038C0A9D086}"/>
              </a:ext>
            </a:extLst>
          </p:cNvPr>
          <p:cNvSpPr txBox="1"/>
          <p:nvPr/>
        </p:nvSpPr>
        <p:spPr>
          <a:xfrm>
            <a:off x="6119067" y="1285517"/>
            <a:ext cx="5486400" cy="369332"/>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Younger groups</a:t>
            </a:r>
            <a:endParaRPr lang="en-HK"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A5927D0E-B59B-195B-0287-9D238BC679A8}"/>
              </a:ext>
            </a:extLst>
          </p:cNvPr>
          <p:cNvSpPr txBox="1"/>
          <p:nvPr/>
        </p:nvSpPr>
        <p:spPr>
          <a:xfrm>
            <a:off x="508814" y="1707265"/>
            <a:ext cx="5486399" cy="3457357"/>
          </a:xfrm>
          <a:prstGeom prst="rect">
            <a:avLst/>
          </a:prstGeom>
          <a:noFill/>
        </p:spPr>
        <p:txBody>
          <a:bodyPr wrap="square" rtlCol="0">
            <a:spAutoFit/>
          </a:bodyPr>
          <a:lstStyle/>
          <a:p>
            <a:pPr marL="176213" lvl="1" indent="-176213">
              <a:spcBef>
                <a:spcPts val="400"/>
              </a:spcBef>
              <a:buFont typeface="Arial" panose="020B0604020202020204" pitchFamily="34" charset="0"/>
              <a:buChar char="•"/>
            </a:pPr>
            <a:r>
              <a:rPr lang="en-HK" sz="1600" b="1" i="1" dirty="0">
                <a:latin typeface="Calibri" panose="020F0502020204030204" pitchFamily="34" charset="0"/>
                <a:cs typeface="Calibri" panose="020F0502020204030204" pitchFamily="34" charset="0"/>
              </a:rPr>
              <a:t>A </a:t>
            </a:r>
            <a:r>
              <a:rPr lang="en-US" altLang="zh-CN" sz="1600" b="1" i="1" dirty="0">
                <a:latin typeface="Calibri" panose="020F0502020204030204" pitchFamily="34" charset="0"/>
                <a:cs typeface="Calibri" panose="020F0502020204030204" pitchFamily="34" charset="0"/>
              </a:rPr>
              <a:t>milestone in</a:t>
            </a:r>
            <a:r>
              <a:rPr lang="en-HK" sz="1600" b="1" i="1" dirty="0">
                <a:latin typeface="Calibri" panose="020F0502020204030204" pitchFamily="34" charset="0"/>
                <a:cs typeface="Calibri" panose="020F0502020204030204" pitchFamily="34" charset="0"/>
              </a:rPr>
              <a:t> life </a:t>
            </a:r>
            <a:br>
              <a:rPr lang="en-HK" sz="1600" b="1" i="1" dirty="0">
                <a:latin typeface="Calibri" panose="020F0502020204030204" pitchFamily="34" charset="0"/>
                <a:cs typeface="Calibri" panose="020F0502020204030204" pitchFamily="34" charset="0"/>
              </a:rPr>
            </a:br>
            <a:endParaRPr lang="en-US" altLang="zh-TW" sz="1600"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endParaRPr lang="en-US" sz="1600" b="1" i="1" dirty="0">
              <a:latin typeface="Calibri" panose="020F0502020204030204" pitchFamily="34" charset="0"/>
              <a:cs typeface="Calibri" panose="020F0502020204030204" pitchFamily="34" charset="0"/>
            </a:endParaRPr>
          </a:p>
          <a:p>
            <a:pPr marL="0" lvl="1">
              <a:spcBef>
                <a:spcPts val="400"/>
              </a:spcBef>
            </a:pPr>
            <a:endParaRPr lang="en-US" sz="1600" b="1"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r>
              <a:rPr lang="en-HK" sz="1600" b="1" i="1" dirty="0">
                <a:latin typeface="Calibri" panose="020F0502020204030204" pitchFamily="34" charset="0"/>
                <a:cs typeface="Calibri" panose="020F0502020204030204" pitchFamily="34" charset="0"/>
              </a:rPr>
              <a:t>To legitimately live together. </a:t>
            </a:r>
            <a:br>
              <a:rPr lang="en-HK" sz="1600" b="1" i="1" dirty="0">
                <a:latin typeface="Calibri" panose="020F0502020204030204" pitchFamily="34" charset="0"/>
                <a:cs typeface="Calibri" panose="020F0502020204030204" pitchFamily="34" charset="0"/>
              </a:rPr>
            </a:br>
            <a:endParaRPr lang="en-HK" sz="1600" b="1"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endParaRPr lang="en-HK" sz="1600" b="1"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endParaRPr lang="en-HK" sz="1600" b="1"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endParaRPr lang="en-HK" sz="1600" b="1"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endParaRPr lang="en-US" sz="1600"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r>
              <a:rPr lang="en-HK" sz="1600" b="1" i="1" dirty="0">
                <a:latin typeface="Calibri" panose="020F0502020204030204" pitchFamily="34" charset="0"/>
                <a:cs typeface="Calibri" panose="020F0502020204030204" pitchFamily="34" charset="0"/>
              </a:rPr>
              <a:t>To </a:t>
            </a:r>
            <a:r>
              <a:rPr lang="en-US" altLang="zh-CN" sz="1600" b="1" i="1" dirty="0">
                <a:latin typeface="Calibri" panose="020F0502020204030204" pitchFamily="34" charset="0"/>
                <a:cs typeface="Calibri" panose="020F0502020204030204" pitchFamily="34" charset="0"/>
              </a:rPr>
              <a:t>provide protection to female </a:t>
            </a:r>
            <a:r>
              <a:rPr lang="en-HK" sz="1600" b="1" i="1" dirty="0">
                <a:latin typeface="Calibri" panose="020F0502020204030204" pitchFamily="34" charset="0"/>
                <a:cs typeface="Calibri" panose="020F0502020204030204" pitchFamily="34" charset="0"/>
              </a:rPr>
              <a:t> </a:t>
            </a:r>
            <a:br>
              <a:rPr lang="en-HK" sz="1600" b="1" i="1" dirty="0">
                <a:latin typeface="Calibri" panose="020F0502020204030204" pitchFamily="34" charset="0"/>
                <a:cs typeface="Calibri" panose="020F0502020204030204" pitchFamily="34" charset="0"/>
              </a:rPr>
            </a:br>
            <a:endParaRPr lang="en-HK" sz="1600" i="1" dirty="0">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A90B6C68-6504-B44C-D661-A42078995340}"/>
              </a:ext>
            </a:extLst>
          </p:cNvPr>
          <p:cNvSpPr/>
          <p:nvPr/>
        </p:nvSpPr>
        <p:spPr>
          <a:xfrm>
            <a:off x="1353731" y="2032759"/>
            <a:ext cx="5531054" cy="276999"/>
          </a:xfrm>
          <a:prstGeom prst="rect">
            <a:avLst/>
          </a:prstGeom>
        </p:spPr>
        <p:txBody>
          <a:bodyPr wrap="square">
            <a:spAutoFit/>
          </a:bodyPr>
          <a:lstStyle/>
          <a:p>
            <a:r>
              <a:rPr lang="zh-TW" altLang="en-US" sz="1200" i="1" dirty="0"/>
              <a:t>我地嗰代就係結婚，跟住生小朋友，係一個過程嚟</a:t>
            </a:r>
            <a:endParaRPr lang="en-US" altLang="zh-TW" sz="1400" b="1" i="1" dirty="0">
              <a:solidFill>
                <a:schemeClr val="tx2"/>
              </a:solidFill>
              <a:latin typeface="Calibri" panose="020F0502020204030204" pitchFamily="34" charset="0"/>
            </a:endParaRPr>
          </a:p>
        </p:txBody>
      </p:sp>
      <p:sp>
        <p:nvSpPr>
          <p:cNvPr id="28" name="TextBox 27">
            <a:extLst>
              <a:ext uri="{FF2B5EF4-FFF2-40B4-BE49-F238E27FC236}">
                <a16:creationId xmlns:a16="http://schemas.microsoft.com/office/drawing/2014/main" id="{9D4BFB1A-8A1B-909C-09D6-70353B62329B}"/>
              </a:ext>
            </a:extLst>
          </p:cNvPr>
          <p:cNvSpPr txBox="1"/>
          <p:nvPr/>
        </p:nvSpPr>
        <p:spPr>
          <a:xfrm>
            <a:off x="1353731" y="2238273"/>
            <a:ext cx="5729423" cy="523220"/>
          </a:xfrm>
          <a:prstGeom prst="rect">
            <a:avLst/>
          </a:prstGeom>
          <a:noFill/>
        </p:spPr>
        <p:txBody>
          <a:bodyPr wrap="square" rtlCol="0">
            <a:spAutoFit/>
          </a:bodyPr>
          <a:lstStyle/>
          <a:p>
            <a:r>
              <a:rPr lang="en-US" altLang="zh-CN" sz="1400" i="1" dirty="0">
                <a:latin typeface="Calibri" panose="020F0502020204030204" pitchFamily="34" charset="0"/>
              </a:rPr>
              <a:t>Get married and then have kids. It is part of the process.</a:t>
            </a:r>
            <a:endParaRPr lang="en-HK" sz="1400" b="1" i="1" dirty="0">
              <a:solidFill>
                <a:schemeClr val="tx2"/>
              </a:solidFill>
              <a:latin typeface="Calibri" panose="020F0502020204030204" pitchFamily="34" charset="0"/>
            </a:endParaRPr>
          </a:p>
          <a:p>
            <a:r>
              <a:rPr lang="en-HK" sz="1400" dirty="0">
                <a:latin typeface="Calibri" panose="020F0502020204030204" pitchFamily="34" charset="0"/>
              </a:rPr>
              <a:t>[Aged 55-70, Female, M</a:t>
            </a:r>
            <a:r>
              <a:rPr lang="en-US" altLang="zh-CN" sz="1400" dirty="0" err="1">
                <a:latin typeface="Calibri" panose="020F0502020204030204" pitchFamily="34" charset="0"/>
              </a:rPr>
              <a:t>oveable</a:t>
            </a:r>
            <a:r>
              <a:rPr lang="en-US" altLang="zh-CN" sz="1400" dirty="0">
                <a:latin typeface="Calibri" panose="020F0502020204030204" pitchFamily="34" charset="0"/>
              </a:rPr>
              <a:t> Middle</a:t>
            </a:r>
            <a:r>
              <a:rPr lang="en-HK" sz="1400" dirty="0">
                <a:latin typeface="Calibri" panose="020F0502020204030204" pitchFamily="34" charset="0"/>
              </a:rPr>
              <a:t>]</a:t>
            </a:r>
          </a:p>
        </p:txBody>
      </p:sp>
      <p:grpSp>
        <p:nvGrpSpPr>
          <p:cNvPr id="29" name="Group 10">
            <a:extLst>
              <a:ext uri="{FF2B5EF4-FFF2-40B4-BE49-F238E27FC236}">
                <a16:creationId xmlns:a16="http://schemas.microsoft.com/office/drawing/2014/main" id="{03094BA0-99BE-A232-048E-E4AE5A704345}"/>
              </a:ext>
            </a:extLst>
          </p:cNvPr>
          <p:cNvGrpSpPr>
            <a:grpSpLocks/>
          </p:cNvGrpSpPr>
          <p:nvPr/>
        </p:nvGrpSpPr>
        <p:grpSpPr bwMode="auto">
          <a:xfrm rot="10800000" flipH="1">
            <a:off x="970060" y="2153841"/>
            <a:ext cx="409582" cy="335269"/>
            <a:chOff x="1033" y="1117"/>
            <a:chExt cx="1907" cy="1561"/>
          </a:xfrm>
          <a:solidFill>
            <a:schemeClr val="tx2"/>
          </a:solidFill>
        </p:grpSpPr>
        <p:sp>
          <p:nvSpPr>
            <p:cNvPr id="30" name="Freeform 11">
              <a:extLst>
                <a:ext uri="{FF2B5EF4-FFF2-40B4-BE49-F238E27FC236}">
                  <a16:creationId xmlns:a16="http://schemas.microsoft.com/office/drawing/2014/main" id="{4D120090-63FD-C5DC-27D3-A4DF3C44E5D9}"/>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2">
              <a:extLst>
                <a:ext uri="{FF2B5EF4-FFF2-40B4-BE49-F238E27FC236}">
                  <a16:creationId xmlns:a16="http://schemas.microsoft.com/office/drawing/2014/main" id="{18D347CA-7618-7946-89DE-7394E0833754}"/>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64" name="Rectangle 63">
            <a:extLst>
              <a:ext uri="{FF2B5EF4-FFF2-40B4-BE49-F238E27FC236}">
                <a16:creationId xmlns:a16="http://schemas.microsoft.com/office/drawing/2014/main" id="{C0B6CF39-F3B9-B41D-FE56-7101E98E277E}"/>
              </a:ext>
            </a:extLst>
          </p:cNvPr>
          <p:cNvSpPr/>
          <p:nvPr/>
        </p:nvSpPr>
        <p:spPr>
          <a:xfrm>
            <a:off x="1350017" y="4839154"/>
            <a:ext cx="4548978" cy="276999"/>
          </a:xfrm>
          <a:prstGeom prst="rect">
            <a:avLst/>
          </a:prstGeom>
        </p:spPr>
        <p:txBody>
          <a:bodyPr wrap="square">
            <a:spAutoFit/>
          </a:bodyPr>
          <a:lstStyle/>
          <a:p>
            <a:r>
              <a:rPr lang="zh-TW" altLang="en-US" sz="1200" i="1" dirty="0"/>
              <a:t>對我嚟講係有保障嘅，如果離婚可以分錢。</a:t>
            </a:r>
            <a:endParaRPr lang="en-US" altLang="zh-TW" sz="1400" b="1" i="1" dirty="0">
              <a:solidFill>
                <a:schemeClr val="tx2"/>
              </a:solidFill>
              <a:latin typeface="Calibri" panose="020F0502020204030204" pitchFamily="34" charset="0"/>
            </a:endParaRPr>
          </a:p>
        </p:txBody>
      </p:sp>
      <p:sp>
        <p:nvSpPr>
          <p:cNvPr id="65" name="TextBox 64">
            <a:extLst>
              <a:ext uri="{FF2B5EF4-FFF2-40B4-BE49-F238E27FC236}">
                <a16:creationId xmlns:a16="http://schemas.microsoft.com/office/drawing/2014/main" id="{D53E2978-86B9-CAF8-6D20-EE274A2EC628}"/>
              </a:ext>
            </a:extLst>
          </p:cNvPr>
          <p:cNvSpPr txBox="1"/>
          <p:nvPr/>
        </p:nvSpPr>
        <p:spPr>
          <a:xfrm>
            <a:off x="1350018" y="5044669"/>
            <a:ext cx="4745982" cy="738664"/>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It was a protection to me. If we were to divorce, I can get have a share of asset. </a:t>
            </a:r>
          </a:p>
          <a:p>
            <a:r>
              <a:rPr lang="en-HK" sz="1400" dirty="0">
                <a:latin typeface="Calibri" panose="020F0502020204030204" pitchFamily="34" charset="0"/>
                <a:ea typeface="Calibri" panose="020F0502020204030204" pitchFamily="34" charset="0"/>
                <a:cs typeface="Calibri" panose="020F0502020204030204" pitchFamily="34" charset="0"/>
              </a:rPr>
              <a:t>[Aged 55-70, Female, M</a:t>
            </a:r>
            <a:r>
              <a:rPr lang="en-US" altLang="zh-CN" sz="1400" dirty="0" err="1">
                <a:latin typeface="Calibri" panose="020F0502020204030204" pitchFamily="34" charset="0"/>
                <a:ea typeface="Calibri" panose="020F0502020204030204" pitchFamily="34" charset="0"/>
                <a:cs typeface="Calibri" panose="020F0502020204030204" pitchFamily="34" charset="0"/>
              </a:rPr>
              <a:t>oveable</a:t>
            </a:r>
            <a:r>
              <a:rPr lang="en-US" altLang="zh-CN" sz="1400" dirty="0">
                <a:latin typeface="Calibri" panose="020F0502020204030204" pitchFamily="34" charset="0"/>
                <a:ea typeface="Calibri" panose="020F0502020204030204" pitchFamily="34" charset="0"/>
                <a:cs typeface="Calibri" panose="020F0502020204030204" pitchFamily="34" charset="0"/>
              </a:rPr>
              <a:t> Middle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66" name="Group 10">
            <a:extLst>
              <a:ext uri="{FF2B5EF4-FFF2-40B4-BE49-F238E27FC236}">
                <a16:creationId xmlns:a16="http://schemas.microsoft.com/office/drawing/2014/main" id="{26415B24-6CED-8C5F-8030-84878936D2B8}"/>
              </a:ext>
            </a:extLst>
          </p:cNvPr>
          <p:cNvGrpSpPr>
            <a:grpSpLocks/>
          </p:cNvGrpSpPr>
          <p:nvPr/>
        </p:nvGrpSpPr>
        <p:grpSpPr bwMode="auto">
          <a:xfrm rot="10800000" flipH="1">
            <a:off x="966346" y="4960236"/>
            <a:ext cx="409582" cy="335269"/>
            <a:chOff x="1033" y="1117"/>
            <a:chExt cx="1907" cy="1561"/>
          </a:xfrm>
          <a:solidFill>
            <a:schemeClr val="tx2"/>
          </a:solidFill>
        </p:grpSpPr>
        <p:sp>
          <p:nvSpPr>
            <p:cNvPr id="67" name="Freeform 11">
              <a:extLst>
                <a:ext uri="{FF2B5EF4-FFF2-40B4-BE49-F238E27FC236}">
                  <a16:creationId xmlns:a16="http://schemas.microsoft.com/office/drawing/2014/main" id="{E29DE276-3482-D112-90B3-86A25283ACBF}"/>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12">
              <a:extLst>
                <a:ext uri="{FF2B5EF4-FFF2-40B4-BE49-F238E27FC236}">
                  <a16:creationId xmlns:a16="http://schemas.microsoft.com/office/drawing/2014/main" id="{F48DBD7C-B320-151B-4DCB-55FC16A6514E}"/>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69" name="Rectangle 68">
            <a:extLst>
              <a:ext uri="{FF2B5EF4-FFF2-40B4-BE49-F238E27FC236}">
                <a16:creationId xmlns:a16="http://schemas.microsoft.com/office/drawing/2014/main" id="{C6E5C339-9D48-9765-9B91-C29E8B430C28}"/>
              </a:ext>
            </a:extLst>
          </p:cNvPr>
          <p:cNvSpPr/>
          <p:nvPr/>
        </p:nvSpPr>
        <p:spPr>
          <a:xfrm>
            <a:off x="1350017" y="3199921"/>
            <a:ext cx="4548978" cy="461665"/>
          </a:xfrm>
          <a:prstGeom prst="rect">
            <a:avLst/>
          </a:prstGeom>
        </p:spPr>
        <p:txBody>
          <a:bodyPr wrap="square">
            <a:spAutoFit/>
          </a:bodyPr>
          <a:lstStyle/>
          <a:p>
            <a:r>
              <a:rPr lang="zh-TW" altLang="en-US" sz="1200" i="1" dirty="0"/>
              <a:t>適婚年齡，我地嗰個年代會係簽紙，唔係同居。結婚就係正式承認段關係，要住埋一齊了</a:t>
            </a:r>
            <a:endParaRPr lang="en-US" altLang="zh-TW" sz="1400" b="1" i="1" dirty="0">
              <a:solidFill>
                <a:schemeClr val="tx2"/>
              </a:solidFill>
              <a:latin typeface="Calibri" panose="020F0502020204030204" pitchFamily="34" charset="0"/>
            </a:endParaRPr>
          </a:p>
        </p:txBody>
      </p:sp>
      <p:sp>
        <p:nvSpPr>
          <p:cNvPr id="70" name="TextBox 69">
            <a:extLst>
              <a:ext uri="{FF2B5EF4-FFF2-40B4-BE49-F238E27FC236}">
                <a16:creationId xmlns:a16="http://schemas.microsoft.com/office/drawing/2014/main" id="{3FEB6269-E246-48ED-4186-733E732EED11}"/>
              </a:ext>
            </a:extLst>
          </p:cNvPr>
          <p:cNvSpPr txBox="1"/>
          <p:nvPr/>
        </p:nvSpPr>
        <p:spPr>
          <a:xfrm>
            <a:off x="1350018" y="3561550"/>
            <a:ext cx="4745982" cy="738664"/>
          </a:xfrm>
          <a:prstGeom prst="rect">
            <a:avLst/>
          </a:prstGeom>
          <a:noFill/>
        </p:spPr>
        <p:txBody>
          <a:bodyPr wrap="square" rtlCol="0">
            <a:spAutoFit/>
          </a:bodyPr>
          <a:lstStyle/>
          <a:p>
            <a:r>
              <a:rPr lang="en-US" altLang="zh-TW" sz="1400" i="1" dirty="0">
                <a:latin typeface="Calibri" panose="020F0502020204030204" pitchFamily="34" charset="0"/>
                <a:ea typeface="Calibri" panose="020F0502020204030204" pitchFamily="34" charset="0"/>
                <a:cs typeface="Calibri" panose="020F0502020204030204" pitchFamily="34" charset="0"/>
              </a:rPr>
              <a:t>At the right age, we would get married instead of cohabit. Marriage is to officially admit the relationship and live together.</a:t>
            </a:r>
            <a:endParaRPr lang="en-US" altLang="zh-TW" sz="1400" b="1" i="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r>
              <a:rPr lang="en-HK" sz="1400" dirty="0">
                <a:latin typeface="Calibri" panose="020F0502020204030204" pitchFamily="34" charset="0"/>
                <a:ea typeface="Calibri" panose="020F0502020204030204" pitchFamily="34" charset="0"/>
                <a:cs typeface="Calibri" panose="020F0502020204030204" pitchFamily="34" charset="0"/>
              </a:rPr>
              <a:t>[Aged 55-70, Female, M</a:t>
            </a:r>
            <a:r>
              <a:rPr lang="en-US" altLang="zh-CN" sz="1400" dirty="0" err="1">
                <a:latin typeface="Calibri" panose="020F0502020204030204" pitchFamily="34" charset="0"/>
                <a:ea typeface="Calibri" panose="020F0502020204030204" pitchFamily="34" charset="0"/>
                <a:cs typeface="Calibri" panose="020F0502020204030204" pitchFamily="34" charset="0"/>
              </a:rPr>
              <a:t>oveable</a:t>
            </a:r>
            <a:r>
              <a:rPr lang="en-US" altLang="zh-CN" sz="1400" dirty="0">
                <a:latin typeface="Calibri" panose="020F0502020204030204" pitchFamily="34" charset="0"/>
                <a:ea typeface="Calibri" panose="020F0502020204030204" pitchFamily="34" charset="0"/>
                <a:cs typeface="Calibri" panose="020F0502020204030204" pitchFamily="34" charset="0"/>
              </a:rPr>
              <a:t> Middle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71" name="Group 10">
            <a:extLst>
              <a:ext uri="{FF2B5EF4-FFF2-40B4-BE49-F238E27FC236}">
                <a16:creationId xmlns:a16="http://schemas.microsoft.com/office/drawing/2014/main" id="{B379DAD2-EB33-908D-BD6C-462E0008B1AF}"/>
              </a:ext>
            </a:extLst>
          </p:cNvPr>
          <p:cNvGrpSpPr>
            <a:grpSpLocks/>
          </p:cNvGrpSpPr>
          <p:nvPr/>
        </p:nvGrpSpPr>
        <p:grpSpPr bwMode="auto">
          <a:xfrm rot="10800000" flipH="1">
            <a:off x="966346" y="3321003"/>
            <a:ext cx="409582" cy="335269"/>
            <a:chOff x="1033" y="1117"/>
            <a:chExt cx="1907" cy="1561"/>
          </a:xfrm>
          <a:solidFill>
            <a:schemeClr val="tx2"/>
          </a:solidFill>
        </p:grpSpPr>
        <p:sp>
          <p:nvSpPr>
            <p:cNvPr id="72" name="Freeform 11">
              <a:extLst>
                <a:ext uri="{FF2B5EF4-FFF2-40B4-BE49-F238E27FC236}">
                  <a16:creationId xmlns:a16="http://schemas.microsoft.com/office/drawing/2014/main" id="{70E2A470-6833-A49F-FDA3-84A086E6531A}"/>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 name="Freeform 12">
              <a:extLst>
                <a:ext uri="{FF2B5EF4-FFF2-40B4-BE49-F238E27FC236}">
                  <a16:creationId xmlns:a16="http://schemas.microsoft.com/office/drawing/2014/main" id="{9D10FCCF-B8C2-5881-7CF6-E9FD14A56586}"/>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4" name="TextBox 73">
            <a:extLst>
              <a:ext uri="{FF2B5EF4-FFF2-40B4-BE49-F238E27FC236}">
                <a16:creationId xmlns:a16="http://schemas.microsoft.com/office/drawing/2014/main" id="{3B4F3434-9950-DA2C-B55B-E1D1603CEECE}"/>
              </a:ext>
            </a:extLst>
          </p:cNvPr>
          <p:cNvSpPr txBox="1"/>
          <p:nvPr/>
        </p:nvSpPr>
        <p:spPr>
          <a:xfrm>
            <a:off x="6363537" y="1701885"/>
            <a:ext cx="5486399" cy="3211135"/>
          </a:xfrm>
          <a:prstGeom prst="rect">
            <a:avLst/>
          </a:prstGeom>
          <a:noFill/>
        </p:spPr>
        <p:txBody>
          <a:bodyPr wrap="square" rtlCol="0">
            <a:spAutoFit/>
          </a:bodyPr>
          <a:lstStyle/>
          <a:p>
            <a:pPr marL="176213" lvl="1" indent="-176213">
              <a:spcBef>
                <a:spcPts val="400"/>
              </a:spcBef>
              <a:buFont typeface="Arial" panose="020B0604020202020204" pitchFamily="34" charset="0"/>
              <a:buChar char="•"/>
            </a:pPr>
            <a:r>
              <a:rPr lang="en-US" sz="1600" b="1" i="1" dirty="0">
                <a:latin typeface="Calibri" panose="020F0502020204030204" pitchFamily="34" charset="0"/>
                <a:cs typeface="Calibri" panose="020F0502020204030204" pitchFamily="34" charset="0"/>
              </a:rPr>
              <a:t>Practical needs (visa, document signing, etc.)</a:t>
            </a:r>
            <a:br>
              <a:rPr lang="en-HK" sz="1600" b="1" i="1" dirty="0">
                <a:latin typeface="Calibri" panose="020F0502020204030204" pitchFamily="34" charset="0"/>
                <a:cs typeface="Calibri" panose="020F0502020204030204" pitchFamily="34" charset="0"/>
              </a:rPr>
            </a:br>
            <a:endParaRPr lang="en-US" altLang="zh-TW" sz="1600"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endParaRPr lang="en-US" sz="1600" b="1" i="1" dirty="0">
              <a:latin typeface="Calibri" panose="020F0502020204030204" pitchFamily="34" charset="0"/>
              <a:cs typeface="Calibri" panose="020F0502020204030204" pitchFamily="34" charset="0"/>
            </a:endParaRPr>
          </a:p>
          <a:p>
            <a:pPr marL="0" lvl="1">
              <a:spcBef>
                <a:spcPts val="400"/>
              </a:spcBef>
            </a:pPr>
            <a:endParaRPr lang="en-US" sz="1600" b="1"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endParaRPr lang="en-US" altLang="zh-CN" sz="1600" b="1"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endParaRPr lang="en-US" altLang="zh-CN" sz="1600" b="1"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endParaRPr lang="en-US" altLang="zh-CN" sz="1600" b="1"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endParaRPr lang="en-US" altLang="zh-CN" sz="1600" b="1"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endParaRPr lang="en-US" altLang="zh-CN" sz="1600" b="1"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r>
              <a:rPr lang="en-US" altLang="zh-CN" sz="1600" b="1" i="1" dirty="0">
                <a:latin typeface="Calibri" panose="020F0502020204030204" pitchFamily="34" charset="0"/>
                <a:cs typeface="Calibri" panose="020F0502020204030204" pitchFamily="34" charset="0"/>
              </a:rPr>
              <a:t>Religious need</a:t>
            </a:r>
            <a:br>
              <a:rPr lang="en-HK" sz="1600" b="1" i="1" dirty="0">
                <a:latin typeface="Calibri" panose="020F0502020204030204" pitchFamily="34" charset="0"/>
                <a:cs typeface="Calibri" panose="020F0502020204030204" pitchFamily="34" charset="0"/>
              </a:rPr>
            </a:br>
            <a:endParaRPr lang="en-HK" sz="1600" b="1" i="1" dirty="0">
              <a:latin typeface="Calibri" panose="020F0502020204030204" pitchFamily="34" charset="0"/>
              <a:cs typeface="Calibri" panose="020F0502020204030204" pitchFamily="34" charset="0"/>
            </a:endParaRPr>
          </a:p>
        </p:txBody>
      </p:sp>
      <p:sp>
        <p:nvSpPr>
          <p:cNvPr id="82" name="Rectangle 81">
            <a:extLst>
              <a:ext uri="{FF2B5EF4-FFF2-40B4-BE49-F238E27FC236}">
                <a16:creationId xmlns:a16="http://schemas.microsoft.com/office/drawing/2014/main" id="{1B4BC841-CD0C-5E99-50F3-422F7325C775}"/>
              </a:ext>
            </a:extLst>
          </p:cNvPr>
          <p:cNvSpPr/>
          <p:nvPr/>
        </p:nvSpPr>
        <p:spPr>
          <a:xfrm>
            <a:off x="6979075" y="2032759"/>
            <a:ext cx="5531054" cy="276999"/>
          </a:xfrm>
          <a:prstGeom prst="rect">
            <a:avLst/>
          </a:prstGeom>
        </p:spPr>
        <p:txBody>
          <a:bodyPr wrap="square">
            <a:spAutoFit/>
          </a:bodyPr>
          <a:lstStyle/>
          <a:p>
            <a:r>
              <a:rPr lang="zh-TW" altLang="en-US" sz="1200" i="1" dirty="0"/>
              <a:t>我個男朋友唔系香港人嚟嘅，咁我就要結婚，先可以實際</a:t>
            </a:r>
            <a:r>
              <a:rPr lang="zh-CN" altLang="en-US" sz="1200" i="1" dirty="0"/>
              <a:t>搞</a:t>
            </a:r>
            <a:r>
              <a:rPr lang="en-US" altLang="zh-TW" sz="1200" i="1" dirty="0"/>
              <a:t>visa</a:t>
            </a:r>
            <a:endParaRPr lang="en-US" altLang="zh-TW" sz="1400" b="1" i="1" dirty="0">
              <a:solidFill>
                <a:schemeClr val="tx2"/>
              </a:solidFill>
              <a:latin typeface="Calibri" panose="020F0502020204030204" pitchFamily="34" charset="0"/>
            </a:endParaRPr>
          </a:p>
        </p:txBody>
      </p:sp>
      <p:sp>
        <p:nvSpPr>
          <p:cNvPr id="83" name="TextBox 82">
            <a:extLst>
              <a:ext uri="{FF2B5EF4-FFF2-40B4-BE49-F238E27FC236}">
                <a16:creationId xmlns:a16="http://schemas.microsoft.com/office/drawing/2014/main" id="{3B6A7575-553D-8818-2393-61B3C0ED2999}"/>
              </a:ext>
            </a:extLst>
          </p:cNvPr>
          <p:cNvSpPr txBox="1"/>
          <p:nvPr/>
        </p:nvSpPr>
        <p:spPr>
          <a:xfrm>
            <a:off x="6979075" y="2238273"/>
            <a:ext cx="5729423" cy="523220"/>
          </a:xfrm>
          <a:prstGeom prst="rect">
            <a:avLst/>
          </a:prstGeom>
          <a:noFill/>
        </p:spPr>
        <p:txBody>
          <a:bodyPr wrap="square" rtlCol="0">
            <a:spAutoFit/>
          </a:bodyPr>
          <a:lstStyle/>
          <a:p>
            <a:r>
              <a:rPr lang="en-US" altLang="zh-CN" sz="1400" i="1" dirty="0">
                <a:latin typeface="Calibri" panose="020F0502020204030204" pitchFamily="34" charset="0"/>
              </a:rPr>
              <a:t>My boyfriend is not a HK resident. I need to get married to get a visa.</a:t>
            </a:r>
            <a:endParaRPr lang="en-HK" sz="1400" b="1" i="1" dirty="0">
              <a:solidFill>
                <a:schemeClr val="tx2"/>
              </a:solidFill>
              <a:latin typeface="Calibri" panose="020F0502020204030204" pitchFamily="34" charset="0"/>
            </a:endParaRPr>
          </a:p>
          <a:p>
            <a:r>
              <a:rPr lang="en-HK" sz="1400" dirty="0">
                <a:latin typeface="Calibri" panose="020F0502020204030204" pitchFamily="34" charset="0"/>
              </a:rPr>
              <a:t>[Aged 30-40, Female, </a:t>
            </a:r>
            <a:r>
              <a:rPr lang="en-US" sz="1400" dirty="0">
                <a:latin typeface="Calibri" panose="020F0502020204030204" pitchFamily="34" charset="0"/>
              </a:rPr>
              <a:t>Mildly Supportive</a:t>
            </a:r>
            <a:r>
              <a:rPr lang="en-HK" sz="1400" dirty="0">
                <a:latin typeface="Calibri" panose="020F0502020204030204" pitchFamily="34" charset="0"/>
              </a:rPr>
              <a:t>]</a:t>
            </a:r>
          </a:p>
        </p:txBody>
      </p:sp>
      <p:grpSp>
        <p:nvGrpSpPr>
          <p:cNvPr id="84" name="Group 10">
            <a:extLst>
              <a:ext uri="{FF2B5EF4-FFF2-40B4-BE49-F238E27FC236}">
                <a16:creationId xmlns:a16="http://schemas.microsoft.com/office/drawing/2014/main" id="{8FECFEA6-E743-8405-C6AE-7F1AD7C805A1}"/>
              </a:ext>
            </a:extLst>
          </p:cNvPr>
          <p:cNvGrpSpPr>
            <a:grpSpLocks/>
          </p:cNvGrpSpPr>
          <p:nvPr/>
        </p:nvGrpSpPr>
        <p:grpSpPr bwMode="auto">
          <a:xfrm rot="10800000" flipH="1">
            <a:off x="6595404" y="2153841"/>
            <a:ext cx="409582" cy="335269"/>
            <a:chOff x="1033" y="1117"/>
            <a:chExt cx="1907" cy="1561"/>
          </a:xfrm>
          <a:solidFill>
            <a:schemeClr val="tx2"/>
          </a:solidFill>
        </p:grpSpPr>
        <p:sp>
          <p:nvSpPr>
            <p:cNvPr id="85" name="Freeform 11">
              <a:extLst>
                <a:ext uri="{FF2B5EF4-FFF2-40B4-BE49-F238E27FC236}">
                  <a16:creationId xmlns:a16="http://schemas.microsoft.com/office/drawing/2014/main" id="{664EEF74-ED89-C8F3-A714-B80FADE53429}"/>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12">
              <a:extLst>
                <a:ext uri="{FF2B5EF4-FFF2-40B4-BE49-F238E27FC236}">
                  <a16:creationId xmlns:a16="http://schemas.microsoft.com/office/drawing/2014/main" id="{A07F7016-D2B5-8030-2D16-FBE9A7EE1196}"/>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87" name="Rectangle 86">
            <a:extLst>
              <a:ext uri="{FF2B5EF4-FFF2-40B4-BE49-F238E27FC236}">
                <a16:creationId xmlns:a16="http://schemas.microsoft.com/office/drawing/2014/main" id="{B498A49C-0B4C-2647-74AF-A8C1190C519B}"/>
              </a:ext>
            </a:extLst>
          </p:cNvPr>
          <p:cNvSpPr/>
          <p:nvPr/>
        </p:nvSpPr>
        <p:spPr>
          <a:xfrm>
            <a:off x="6979075" y="4648953"/>
            <a:ext cx="4718650" cy="461665"/>
          </a:xfrm>
          <a:prstGeom prst="rect">
            <a:avLst/>
          </a:prstGeom>
        </p:spPr>
        <p:txBody>
          <a:bodyPr wrap="square">
            <a:spAutoFit/>
          </a:bodyPr>
          <a:lstStyle/>
          <a:p>
            <a:r>
              <a:rPr lang="zh-CN" altLang="en-US" sz="1200" i="1" dirty="0"/>
              <a:t>我係</a:t>
            </a:r>
            <a:r>
              <a:rPr lang="zh-TW" altLang="en-US" sz="1200" i="1" dirty="0"/>
              <a:t>基督徒，喺教堂進行婚禮，三位一體</a:t>
            </a:r>
            <a:r>
              <a:rPr lang="zh-CN" altLang="en-US" sz="1200" i="1" dirty="0"/>
              <a:t>，係</a:t>
            </a:r>
            <a:r>
              <a:rPr lang="zh-TW" altLang="en-US" sz="1200" i="1" dirty="0"/>
              <a:t>丈夫、我、天父做一個承諾</a:t>
            </a:r>
            <a:r>
              <a:rPr lang="zh-CN" altLang="en-US" sz="1200" i="1" dirty="0"/>
              <a:t>去</a:t>
            </a:r>
            <a:r>
              <a:rPr lang="zh-TW" altLang="en-US" sz="1200" i="1" dirty="0"/>
              <a:t>認定大家</a:t>
            </a:r>
            <a:endParaRPr lang="en-US" altLang="zh-TW" sz="1400" b="1" i="1" dirty="0">
              <a:solidFill>
                <a:schemeClr val="tx2"/>
              </a:solidFill>
              <a:latin typeface="Calibri" panose="020F0502020204030204" pitchFamily="34" charset="0"/>
            </a:endParaRPr>
          </a:p>
        </p:txBody>
      </p:sp>
      <p:sp>
        <p:nvSpPr>
          <p:cNvPr id="88" name="TextBox 87">
            <a:extLst>
              <a:ext uri="{FF2B5EF4-FFF2-40B4-BE49-F238E27FC236}">
                <a16:creationId xmlns:a16="http://schemas.microsoft.com/office/drawing/2014/main" id="{B37C8F2B-7819-EE8F-5BAC-6C4EE6D4B08A}"/>
              </a:ext>
            </a:extLst>
          </p:cNvPr>
          <p:cNvSpPr txBox="1"/>
          <p:nvPr/>
        </p:nvSpPr>
        <p:spPr>
          <a:xfrm>
            <a:off x="6979075" y="5021733"/>
            <a:ext cx="4870861" cy="954107"/>
          </a:xfrm>
          <a:prstGeom prst="rect">
            <a:avLst/>
          </a:prstGeom>
          <a:noFill/>
        </p:spPr>
        <p:txBody>
          <a:bodyPr wrap="square" rtlCol="0">
            <a:spAutoFit/>
          </a:bodyPr>
          <a:lstStyle/>
          <a:p>
            <a:r>
              <a:rPr lang="en-US" altLang="zh-CN" sz="1400" i="1" dirty="0">
                <a:latin typeface="Calibri" panose="020F0502020204030204" pitchFamily="34" charset="0"/>
              </a:rPr>
              <a:t>I am a Protestant and got married in a church. It represented a unity of three, that my husband, me and God have committed to recognize each other.</a:t>
            </a:r>
            <a:endParaRPr lang="en-HK" sz="1400" b="1" i="1" dirty="0">
              <a:solidFill>
                <a:schemeClr val="tx2"/>
              </a:solidFill>
              <a:latin typeface="Calibri" panose="020F0502020204030204" pitchFamily="34" charset="0"/>
            </a:endParaRPr>
          </a:p>
          <a:p>
            <a:r>
              <a:rPr lang="en-HK" sz="1400" dirty="0">
                <a:latin typeface="Calibri" panose="020F0502020204030204" pitchFamily="34" charset="0"/>
              </a:rPr>
              <a:t>[Aged 30-40, Female, </a:t>
            </a:r>
            <a:r>
              <a:rPr lang="en-US" sz="1400" dirty="0">
                <a:latin typeface="Calibri" panose="020F0502020204030204" pitchFamily="34" charset="0"/>
              </a:rPr>
              <a:t>Moveable Middle</a:t>
            </a:r>
            <a:r>
              <a:rPr lang="en-HK" sz="1400" dirty="0">
                <a:latin typeface="Calibri" panose="020F0502020204030204" pitchFamily="34" charset="0"/>
              </a:rPr>
              <a:t>]</a:t>
            </a:r>
          </a:p>
        </p:txBody>
      </p:sp>
      <p:grpSp>
        <p:nvGrpSpPr>
          <p:cNvPr id="89" name="Group 10">
            <a:extLst>
              <a:ext uri="{FF2B5EF4-FFF2-40B4-BE49-F238E27FC236}">
                <a16:creationId xmlns:a16="http://schemas.microsoft.com/office/drawing/2014/main" id="{EB973C7B-3745-1DCB-AB31-E548D26EA659}"/>
              </a:ext>
            </a:extLst>
          </p:cNvPr>
          <p:cNvGrpSpPr>
            <a:grpSpLocks/>
          </p:cNvGrpSpPr>
          <p:nvPr/>
        </p:nvGrpSpPr>
        <p:grpSpPr bwMode="auto">
          <a:xfrm rot="10800000" flipH="1">
            <a:off x="6595404" y="4770035"/>
            <a:ext cx="409582" cy="335269"/>
            <a:chOff x="1033" y="1117"/>
            <a:chExt cx="1907" cy="1561"/>
          </a:xfrm>
          <a:solidFill>
            <a:schemeClr val="tx2"/>
          </a:solidFill>
        </p:grpSpPr>
        <p:sp>
          <p:nvSpPr>
            <p:cNvPr id="90" name="Freeform 11">
              <a:extLst>
                <a:ext uri="{FF2B5EF4-FFF2-40B4-BE49-F238E27FC236}">
                  <a16:creationId xmlns:a16="http://schemas.microsoft.com/office/drawing/2014/main" id="{52A790CA-DC6C-2055-D3A5-F1C26F144C99}"/>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1" name="Freeform 12">
              <a:extLst>
                <a:ext uri="{FF2B5EF4-FFF2-40B4-BE49-F238E27FC236}">
                  <a16:creationId xmlns:a16="http://schemas.microsoft.com/office/drawing/2014/main" id="{A7E1E8BA-72CD-37C8-BE0C-9D97AD493306}"/>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92" name="Rectangle 91">
            <a:extLst>
              <a:ext uri="{FF2B5EF4-FFF2-40B4-BE49-F238E27FC236}">
                <a16:creationId xmlns:a16="http://schemas.microsoft.com/office/drawing/2014/main" id="{46C976DE-51CA-AEE8-77EF-19DB7109F742}"/>
              </a:ext>
            </a:extLst>
          </p:cNvPr>
          <p:cNvSpPr/>
          <p:nvPr/>
        </p:nvSpPr>
        <p:spPr>
          <a:xfrm>
            <a:off x="6979075" y="2869101"/>
            <a:ext cx="4718650" cy="461665"/>
          </a:xfrm>
          <a:prstGeom prst="rect">
            <a:avLst/>
          </a:prstGeom>
        </p:spPr>
        <p:txBody>
          <a:bodyPr wrap="square">
            <a:spAutoFit/>
          </a:bodyPr>
          <a:lstStyle/>
          <a:p>
            <a:r>
              <a:rPr lang="zh-TW" altLang="en-US" sz="1200" i="1" dirty="0"/>
              <a:t>喺香港呢個現實環境，財產上或者福利上，好像交稅免稅額，需要有一個婚姻嘅合法性，要同對方有個身份先可以攞。</a:t>
            </a:r>
            <a:endParaRPr lang="en-US" altLang="zh-TW" sz="1400" b="1" i="1" dirty="0">
              <a:solidFill>
                <a:schemeClr val="tx2"/>
              </a:solidFill>
              <a:latin typeface="Calibri" panose="020F0502020204030204" pitchFamily="34" charset="0"/>
            </a:endParaRPr>
          </a:p>
        </p:txBody>
      </p:sp>
      <p:sp>
        <p:nvSpPr>
          <p:cNvPr id="93" name="TextBox 92">
            <a:extLst>
              <a:ext uri="{FF2B5EF4-FFF2-40B4-BE49-F238E27FC236}">
                <a16:creationId xmlns:a16="http://schemas.microsoft.com/office/drawing/2014/main" id="{C3E4CCFA-3866-57B0-D6E8-FC2401E0E80B}"/>
              </a:ext>
            </a:extLst>
          </p:cNvPr>
          <p:cNvSpPr txBox="1"/>
          <p:nvPr/>
        </p:nvSpPr>
        <p:spPr>
          <a:xfrm>
            <a:off x="6979075" y="3241881"/>
            <a:ext cx="4870861" cy="954107"/>
          </a:xfrm>
          <a:prstGeom prst="rect">
            <a:avLst/>
          </a:prstGeom>
          <a:noFill/>
        </p:spPr>
        <p:txBody>
          <a:bodyPr wrap="square" rtlCol="0">
            <a:spAutoFit/>
          </a:bodyPr>
          <a:lstStyle/>
          <a:p>
            <a:r>
              <a:rPr lang="en-US" altLang="zh-CN" sz="1400" i="1" dirty="0">
                <a:latin typeface="Calibri" panose="020F0502020204030204" pitchFamily="34" charset="0"/>
              </a:rPr>
              <a:t>Under the realistic environment of HK, for wealth or welfare like tax allowance, it requires a legitimate marital relationship. Your partner needs to have the status to claim the benefits.</a:t>
            </a:r>
            <a:endParaRPr lang="en-HK" sz="1400" b="1" i="1" dirty="0">
              <a:solidFill>
                <a:schemeClr val="tx2"/>
              </a:solidFill>
              <a:latin typeface="Calibri" panose="020F0502020204030204" pitchFamily="34" charset="0"/>
            </a:endParaRPr>
          </a:p>
          <a:p>
            <a:r>
              <a:rPr lang="en-HK" sz="1400" dirty="0">
                <a:latin typeface="Calibri" panose="020F0502020204030204" pitchFamily="34" charset="0"/>
              </a:rPr>
              <a:t>[Aged 30-40, Male, </a:t>
            </a:r>
            <a:r>
              <a:rPr lang="en-US" sz="1400" dirty="0">
                <a:latin typeface="Calibri" panose="020F0502020204030204" pitchFamily="34" charset="0"/>
              </a:rPr>
              <a:t>Mildly Supportive</a:t>
            </a:r>
            <a:r>
              <a:rPr lang="en-HK" sz="1400" dirty="0">
                <a:latin typeface="Calibri" panose="020F0502020204030204" pitchFamily="34" charset="0"/>
              </a:rPr>
              <a:t>]</a:t>
            </a:r>
          </a:p>
        </p:txBody>
      </p:sp>
      <p:grpSp>
        <p:nvGrpSpPr>
          <p:cNvPr id="94" name="Group 10">
            <a:extLst>
              <a:ext uri="{FF2B5EF4-FFF2-40B4-BE49-F238E27FC236}">
                <a16:creationId xmlns:a16="http://schemas.microsoft.com/office/drawing/2014/main" id="{CF8557C4-1BE5-AF51-4CBE-7E4D0C4D9585}"/>
              </a:ext>
            </a:extLst>
          </p:cNvPr>
          <p:cNvGrpSpPr>
            <a:grpSpLocks/>
          </p:cNvGrpSpPr>
          <p:nvPr/>
        </p:nvGrpSpPr>
        <p:grpSpPr bwMode="auto">
          <a:xfrm rot="10800000" flipH="1">
            <a:off x="6595404" y="2990183"/>
            <a:ext cx="409582" cy="335269"/>
            <a:chOff x="1033" y="1117"/>
            <a:chExt cx="1907" cy="1561"/>
          </a:xfrm>
          <a:solidFill>
            <a:schemeClr val="tx2"/>
          </a:solidFill>
        </p:grpSpPr>
        <p:sp>
          <p:nvSpPr>
            <p:cNvPr id="95" name="Freeform 11">
              <a:extLst>
                <a:ext uri="{FF2B5EF4-FFF2-40B4-BE49-F238E27FC236}">
                  <a16:creationId xmlns:a16="http://schemas.microsoft.com/office/drawing/2014/main" id="{774F0FB3-3270-CC55-7BBC-673923707D7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6" name="Freeform 12">
              <a:extLst>
                <a:ext uri="{FF2B5EF4-FFF2-40B4-BE49-F238E27FC236}">
                  <a16:creationId xmlns:a16="http://schemas.microsoft.com/office/drawing/2014/main" id="{14A02E82-019D-7A3E-54BC-1AEB692F523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651604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18A8B25-791B-CAA5-2354-8D6A41FA0D64}"/>
              </a:ext>
            </a:extLst>
          </p:cNvPr>
          <p:cNvSpPr>
            <a:spLocks noGrp="1"/>
          </p:cNvSpPr>
          <p:nvPr>
            <p:ph type="sldNum" sz="quarter" idx="18"/>
          </p:nvPr>
        </p:nvSpPr>
        <p:spPr/>
        <p:txBody>
          <a:bodyPr/>
          <a:lstStyle/>
          <a:p>
            <a:fld id="{D61AABEC-672F-4B68-B914-690DA978312C}" type="slidenum">
              <a:rPr lang="en-GB" smtClean="0"/>
              <a:pPr/>
              <a:t>12</a:t>
            </a:fld>
            <a:r>
              <a:rPr lang="en-GB"/>
              <a:t> ‒ </a:t>
            </a:r>
            <a:endParaRPr lang="en-GB" dirty="0"/>
          </a:p>
        </p:txBody>
      </p:sp>
      <p:sp>
        <p:nvSpPr>
          <p:cNvPr id="6" name="Title 5">
            <a:extLst>
              <a:ext uri="{FF2B5EF4-FFF2-40B4-BE49-F238E27FC236}">
                <a16:creationId xmlns:a16="http://schemas.microsoft.com/office/drawing/2014/main" id="{E9B6BE04-04F0-C67B-D65E-794E5F825CD9}"/>
              </a:ext>
            </a:extLst>
          </p:cNvPr>
          <p:cNvSpPr>
            <a:spLocks noGrp="1"/>
          </p:cNvSpPr>
          <p:nvPr>
            <p:ph type="title"/>
          </p:nvPr>
        </p:nvSpPr>
        <p:spPr/>
        <p:txBody>
          <a:bodyPr/>
          <a:lstStyle/>
          <a:p>
            <a:r>
              <a:rPr lang="en-US" dirty="0"/>
              <a:t>Summary</a:t>
            </a:r>
          </a:p>
        </p:txBody>
      </p:sp>
      <p:sp>
        <p:nvSpPr>
          <p:cNvPr id="10" name="TextBox 9">
            <a:extLst>
              <a:ext uri="{FF2B5EF4-FFF2-40B4-BE49-F238E27FC236}">
                <a16:creationId xmlns:a16="http://schemas.microsoft.com/office/drawing/2014/main" id="{EEE7FD05-571F-C3B8-9702-9FE5BE7B0C1F}"/>
              </a:ext>
            </a:extLst>
          </p:cNvPr>
          <p:cNvSpPr txBox="1"/>
          <p:nvPr/>
        </p:nvSpPr>
        <p:spPr>
          <a:xfrm>
            <a:off x="382932" y="983166"/>
            <a:ext cx="11406134" cy="1477328"/>
          </a:xfrm>
          <a:prstGeom prst="rect">
            <a:avLst/>
          </a:prstGeom>
          <a:noFill/>
        </p:spPr>
        <p:txBody>
          <a:bodyPr wrap="square">
            <a:spAutoFit/>
          </a:bodyPr>
          <a:lstStyle/>
          <a:p>
            <a:pPr marL="285750" indent="-285750">
              <a:buFont typeface="Arial" panose="020B0604020202020204" pitchFamily="34" charset="0"/>
              <a:buChar char="•"/>
            </a:pPr>
            <a:r>
              <a:rPr lang="en-US" dirty="0"/>
              <a:t>The society seeks to be more peaceful with less conflicts.</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dirty="0"/>
              <a:t>There is no particular difference in the view of marriage between moveable middles and mildly </a:t>
            </a:r>
            <a:r>
              <a:rPr lang="en-US" dirty="0" err="1"/>
              <a:t>supportives</a:t>
            </a:r>
            <a:r>
              <a:rPr lang="en-US" dirty="0"/>
              <a:t>. </a:t>
            </a:r>
            <a:br>
              <a:rPr lang="en-US" dirty="0"/>
            </a:br>
            <a:endParaRPr lang="en-US" dirty="0"/>
          </a:p>
          <a:p>
            <a:pPr marL="285750" indent="-285750">
              <a:buFont typeface="Arial" panose="020B0604020202020204" pitchFamily="34" charset="0"/>
              <a:buChar char="•"/>
            </a:pPr>
            <a:r>
              <a:rPr lang="en-US" altLang="zh-CN" dirty="0"/>
              <a:t>The meaning of marriage is changing. The younger generation finds less social pressure in getting married.</a:t>
            </a:r>
            <a:endParaRPr lang="en-US" dirty="0"/>
          </a:p>
        </p:txBody>
      </p:sp>
      <p:sp>
        <p:nvSpPr>
          <p:cNvPr id="11" name="TextBox 10">
            <a:extLst>
              <a:ext uri="{FF2B5EF4-FFF2-40B4-BE49-F238E27FC236}">
                <a16:creationId xmlns:a16="http://schemas.microsoft.com/office/drawing/2014/main" id="{6CD51417-A003-F64D-19D2-512BA34007AA}"/>
              </a:ext>
            </a:extLst>
          </p:cNvPr>
          <p:cNvSpPr txBox="1"/>
          <p:nvPr/>
        </p:nvSpPr>
        <p:spPr>
          <a:xfrm>
            <a:off x="1045971" y="3379756"/>
            <a:ext cx="10651224" cy="2031325"/>
          </a:xfrm>
          <a:prstGeom prst="rect">
            <a:avLst/>
          </a:prstGeom>
          <a:solidFill>
            <a:schemeClr val="accent1">
              <a:lumMod val="10000"/>
              <a:lumOff val="90000"/>
            </a:schemeClr>
          </a:solidFill>
        </p:spPr>
        <p:txBody>
          <a:bodyPr wrap="square">
            <a:spAutoFit/>
          </a:bodyPr>
          <a:lstStyle/>
          <a:p>
            <a:r>
              <a:rPr lang="en-US" b="1" dirty="0"/>
              <a:t>Food for thoughts:</a:t>
            </a:r>
          </a:p>
          <a:p>
            <a:pPr marL="285750" indent="-285750">
              <a:buFont typeface="Arial" panose="020B0604020202020204" pitchFamily="34" charset="0"/>
              <a:buChar char="•"/>
            </a:pPr>
            <a:r>
              <a:rPr lang="en-US" dirty="0"/>
              <a:t>Maintaining peaceful discussion on same-sex couple rights and marriage equality is important to bring the message across. It may be helpful to have guidelines and tips to facilitate such communication with friends, family and colleagues. </a:t>
            </a:r>
          </a:p>
          <a:p>
            <a:pPr marL="285750" indent="-285750">
              <a:buFont typeface="Arial" panose="020B0604020202020204" pitchFamily="34" charset="0"/>
              <a:buChar char="•"/>
            </a:pPr>
            <a:r>
              <a:rPr lang="en-US" altLang="zh-CN" dirty="0"/>
              <a:t>The reduced pressure towards marriage can be a double-edge sword. While people accept changing meaning for marriage, some may believe it to be less important and thus not worth fighting for. Communicate the importance of marriage to a couple beyond responsibility and family formation.</a:t>
            </a:r>
            <a:endParaRPr lang="en-US" dirty="0"/>
          </a:p>
        </p:txBody>
      </p:sp>
    </p:spTree>
    <p:extLst>
      <p:ext uri="{BB962C8B-B14F-4D97-AF65-F5344CB8AC3E}">
        <p14:creationId xmlns:p14="http://schemas.microsoft.com/office/powerpoint/2010/main" val="2667771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19000">
              <a:srgbClr val="FF9933"/>
            </a:gs>
            <a:gs pos="57000">
              <a:srgbClr val="00B050"/>
            </a:gs>
            <a:gs pos="38000">
              <a:srgbClr val="FFFF00"/>
            </a:gs>
            <a:gs pos="76000">
              <a:schemeClr val="accent1">
                <a:lumMod val="69000"/>
                <a:lumOff val="31000"/>
              </a:schemeClr>
            </a:gs>
            <a:gs pos="94000">
              <a:schemeClr val="accent5">
                <a:lumMod val="50000"/>
              </a:schemeClr>
            </a:gs>
          </a:gsLst>
          <a:lin ang="5400000" scaled="1"/>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9B8244D-67B0-4449-B7A4-C8028B266661}"/>
              </a:ext>
            </a:extLst>
          </p:cNvPr>
          <p:cNvSpPr>
            <a:spLocks noGrp="1"/>
          </p:cNvSpPr>
          <p:nvPr>
            <p:ph type="body" idx="1"/>
          </p:nvPr>
        </p:nvSpPr>
        <p:spPr>
          <a:xfrm>
            <a:off x="452215" y="572497"/>
            <a:ext cx="7551996" cy="1077218"/>
          </a:xfrm>
        </p:spPr>
        <p:txBody>
          <a:bodyPr/>
          <a:lstStyle/>
          <a:p>
            <a:r>
              <a:rPr lang="en-HK" sz="3200" dirty="0"/>
              <a:t>Perception to LGBT+ </a:t>
            </a:r>
            <a:br>
              <a:rPr lang="en-HK" sz="3200" dirty="0"/>
            </a:br>
            <a:r>
              <a:rPr lang="en-HK" sz="3200" dirty="0"/>
              <a:t>&amp; Same Sex Marriage</a:t>
            </a:r>
          </a:p>
        </p:txBody>
      </p:sp>
      <p:sp>
        <p:nvSpPr>
          <p:cNvPr id="5" name="Slide Number Placeholder 4">
            <a:extLst>
              <a:ext uri="{FF2B5EF4-FFF2-40B4-BE49-F238E27FC236}">
                <a16:creationId xmlns:a16="http://schemas.microsoft.com/office/drawing/2014/main" id="{66A54376-B040-4631-B6B1-427AD1120A06}"/>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Tree>
    <p:extLst>
      <p:ext uri="{BB962C8B-B14F-4D97-AF65-F5344CB8AC3E}">
        <p14:creationId xmlns:p14="http://schemas.microsoft.com/office/powerpoint/2010/main" val="242276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5E19657-39F6-F208-50C3-461A640A3C85}"/>
              </a:ext>
            </a:extLst>
          </p:cNvPr>
          <p:cNvSpPr/>
          <p:nvPr/>
        </p:nvSpPr>
        <p:spPr>
          <a:xfrm>
            <a:off x="216680" y="1285491"/>
            <a:ext cx="5783629" cy="5096282"/>
          </a:xfrm>
          <a:prstGeom prst="rect">
            <a:avLst/>
          </a:prstGeom>
          <a:solidFill>
            <a:srgbClr val="EF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3C19F58-9B5B-4A9B-6CBF-F8E5333742B3}"/>
              </a:ext>
            </a:extLst>
          </p:cNvPr>
          <p:cNvSpPr/>
          <p:nvPr/>
        </p:nvSpPr>
        <p:spPr>
          <a:xfrm>
            <a:off x="5995213" y="1249866"/>
            <a:ext cx="5783629" cy="5096282"/>
          </a:xfrm>
          <a:prstGeom prst="rect">
            <a:avLst/>
          </a:prstGeom>
          <a:solidFill>
            <a:srgbClr val="FFF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latin typeface="Arial Black" panose="020B0A04020102020204" pitchFamily="34" charset="0"/>
              <a:ea typeface="+mj-ea"/>
              <a:cs typeface="+mj-cs"/>
              <a:sym typeface="Arial Black" panose="020B0A04020102020204" pitchFamily="34" charset="0"/>
            </a:endParaRPr>
          </a:p>
        </p:txBody>
      </p:sp>
      <p:sp>
        <p:nvSpPr>
          <p:cNvPr id="7" name="Titre 6">
            <a:extLst>
              <a:ext uri="{FF2B5EF4-FFF2-40B4-BE49-F238E27FC236}">
                <a16:creationId xmlns:a16="http://schemas.microsoft.com/office/drawing/2014/main" id="{B999A344-DFD6-4A27-917D-18E3F328FD24}"/>
              </a:ext>
            </a:extLst>
          </p:cNvPr>
          <p:cNvSpPr>
            <a:spLocks noGrp="1"/>
          </p:cNvSpPr>
          <p:nvPr>
            <p:ph type="title"/>
          </p:nvPr>
        </p:nvSpPr>
        <p:spPr>
          <a:xfrm>
            <a:off x="404786" y="382816"/>
            <a:ext cx="11539440" cy="812530"/>
          </a:xfrm>
        </p:spPr>
        <p:txBody>
          <a:bodyPr/>
          <a:lstStyle/>
          <a:p>
            <a:r>
              <a:rPr lang="en-US" dirty="0"/>
              <a:t>Moveable middles often relate same-sex with less eye-pleasing behaviors while less on love relationship.</a:t>
            </a:r>
            <a:endParaRPr lang="en-GB" dirty="0"/>
          </a:p>
        </p:txBody>
      </p:sp>
      <p:sp>
        <p:nvSpPr>
          <p:cNvPr id="2" name="Rectangle 1">
            <a:extLst>
              <a:ext uri="{FF2B5EF4-FFF2-40B4-BE49-F238E27FC236}">
                <a16:creationId xmlns:a16="http://schemas.microsoft.com/office/drawing/2014/main" id="{172B2983-DDE5-49C1-B9B6-F7CFF72EEAD8}"/>
              </a:ext>
            </a:extLst>
          </p:cNvPr>
          <p:cNvSpPr/>
          <p:nvPr/>
        </p:nvSpPr>
        <p:spPr>
          <a:xfrm>
            <a:off x="7373249" y="-318035"/>
            <a:ext cx="6096000" cy="646331"/>
          </a:xfrm>
          <a:prstGeom prst="rect">
            <a:avLst/>
          </a:prstGeom>
        </p:spPr>
        <p:txBody>
          <a:bodyPr>
            <a:spAutoFit/>
          </a:bodyPr>
          <a:lstStyle/>
          <a:p>
            <a:endParaRPr lang="en-HK" dirty="0"/>
          </a:p>
          <a:p>
            <a:endParaRPr lang="en-HK" dirty="0"/>
          </a:p>
        </p:txBody>
      </p:sp>
      <p:sp>
        <p:nvSpPr>
          <p:cNvPr id="81" name="Espace réservé du numéro de diapositive 9">
            <a:extLst>
              <a:ext uri="{FF2B5EF4-FFF2-40B4-BE49-F238E27FC236}">
                <a16:creationId xmlns:a16="http://schemas.microsoft.com/office/drawing/2014/main" id="{4C279A86-3266-10D9-224B-B7FC5ECBA303}"/>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14</a:t>
            </a:fld>
            <a:r>
              <a:rPr lang="en-GB" dirty="0"/>
              <a:t> ‒ </a:t>
            </a:r>
          </a:p>
        </p:txBody>
      </p:sp>
      <p:sp>
        <p:nvSpPr>
          <p:cNvPr id="8" name="TextBox 7">
            <a:extLst>
              <a:ext uri="{FF2B5EF4-FFF2-40B4-BE49-F238E27FC236}">
                <a16:creationId xmlns:a16="http://schemas.microsoft.com/office/drawing/2014/main" id="{CB700321-49B9-2355-CEE3-475BD3D575AE}"/>
              </a:ext>
            </a:extLst>
          </p:cNvPr>
          <p:cNvSpPr txBox="1"/>
          <p:nvPr/>
        </p:nvSpPr>
        <p:spPr>
          <a:xfrm>
            <a:off x="444600" y="1304404"/>
            <a:ext cx="5486400" cy="646331"/>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For mildly </a:t>
            </a:r>
            <a:r>
              <a:rPr lang="en-US" b="1" dirty="0" err="1">
                <a:latin typeface="Calibri" panose="020F0502020204030204" pitchFamily="34" charset="0"/>
                <a:cs typeface="Calibri" panose="020F0502020204030204" pitchFamily="34" charset="0"/>
              </a:rPr>
              <a:t>supportives</a:t>
            </a:r>
            <a:r>
              <a:rPr lang="en-US" b="1" dirty="0">
                <a:latin typeface="Calibri" panose="020F0502020204030204" pitchFamily="34" charset="0"/>
                <a:cs typeface="Calibri" panose="020F0502020204030204" pitchFamily="34" charset="0"/>
              </a:rPr>
              <a:t>, </a:t>
            </a:r>
          </a:p>
          <a:p>
            <a:pPr marL="0" lvl="1" algn="ctr"/>
            <a:r>
              <a:rPr lang="en-US" b="1" dirty="0">
                <a:latin typeface="Calibri" panose="020F0502020204030204" pitchFamily="34" charset="0"/>
                <a:cs typeface="Calibri" panose="020F0502020204030204" pitchFamily="34" charset="0"/>
              </a:rPr>
              <a:t>it’s often about </a:t>
            </a:r>
            <a:r>
              <a:rPr lang="en-US" b="1" dirty="0">
                <a:solidFill>
                  <a:srgbClr val="00B050"/>
                </a:solidFill>
                <a:latin typeface="Calibri" panose="020F0502020204030204" pitchFamily="34" charset="0"/>
                <a:cs typeface="Calibri" panose="020F0502020204030204" pitchFamily="34" charset="0"/>
              </a:rPr>
              <a:t>“same-sex love”</a:t>
            </a:r>
            <a:endParaRPr lang="en-HK" dirty="0">
              <a:solidFill>
                <a:srgbClr val="00B050"/>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016692A-DAF7-2EB4-DDAB-C038C0A9D086}"/>
              </a:ext>
            </a:extLst>
          </p:cNvPr>
          <p:cNvSpPr txBox="1"/>
          <p:nvPr/>
        </p:nvSpPr>
        <p:spPr>
          <a:xfrm>
            <a:off x="6119067" y="1285517"/>
            <a:ext cx="5486400" cy="646331"/>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For moveable middles, </a:t>
            </a:r>
          </a:p>
          <a:p>
            <a:pPr marL="0" lvl="1" algn="ctr"/>
            <a:r>
              <a:rPr lang="en-US" b="1" dirty="0">
                <a:latin typeface="Calibri" panose="020F0502020204030204" pitchFamily="34" charset="0"/>
                <a:cs typeface="Calibri" panose="020F0502020204030204" pitchFamily="34" charset="0"/>
              </a:rPr>
              <a:t>it’s often about </a:t>
            </a:r>
            <a:r>
              <a:rPr lang="en-US" b="1" dirty="0">
                <a:solidFill>
                  <a:srgbClr val="FF0000"/>
                </a:solidFill>
                <a:latin typeface="Calibri" panose="020F0502020204030204" pitchFamily="34" charset="0"/>
                <a:cs typeface="Calibri" panose="020F0502020204030204" pitchFamily="34" charset="0"/>
              </a:rPr>
              <a:t>“same sex behaviors”</a:t>
            </a:r>
            <a:endParaRPr lang="en-HK" dirty="0">
              <a:solidFill>
                <a:srgbClr val="FF0000"/>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A5927D0E-B59B-195B-0287-9D238BC679A8}"/>
              </a:ext>
            </a:extLst>
          </p:cNvPr>
          <p:cNvSpPr txBox="1"/>
          <p:nvPr/>
        </p:nvSpPr>
        <p:spPr>
          <a:xfrm>
            <a:off x="508814" y="1885394"/>
            <a:ext cx="5486399" cy="3508653"/>
          </a:xfrm>
          <a:prstGeom prst="rect">
            <a:avLst/>
          </a:prstGeom>
          <a:noFill/>
        </p:spPr>
        <p:txBody>
          <a:bodyPr wrap="square" rtlCol="0">
            <a:spAutoFit/>
          </a:bodyPr>
          <a:lstStyle/>
          <a:p>
            <a:pPr marL="176213" lvl="1" indent="-176213">
              <a:spcBef>
                <a:spcPts val="400"/>
              </a:spcBef>
              <a:buFont typeface="Arial" panose="020B0604020202020204" pitchFamily="34" charset="0"/>
              <a:buChar char="•"/>
            </a:pPr>
            <a:r>
              <a:rPr lang="en-US" sz="1600" b="1" i="1" dirty="0">
                <a:latin typeface="Calibri" panose="020F0502020204030204" pitchFamily="34" charset="0"/>
                <a:cs typeface="Calibri" panose="020F0502020204030204" pitchFamily="34" charset="0"/>
              </a:rPr>
              <a:t>They are just like us</a:t>
            </a:r>
          </a:p>
          <a:p>
            <a:pPr marL="176213" lvl="1" indent="-176213">
              <a:spcBef>
                <a:spcPts val="400"/>
              </a:spcBef>
              <a:buFont typeface="Arial" panose="020B0604020202020204" pitchFamily="34" charset="0"/>
              <a:buChar char="•"/>
            </a:pPr>
            <a:endParaRPr lang="en-US" altLang="zh-TW" sz="1600"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endParaRPr lang="en-US" sz="1600" b="1" i="1" dirty="0">
              <a:latin typeface="Calibri" panose="020F0502020204030204" pitchFamily="34" charset="0"/>
              <a:cs typeface="Calibri" panose="020F0502020204030204" pitchFamily="34" charset="0"/>
            </a:endParaRPr>
          </a:p>
          <a:p>
            <a:pPr marL="0" lvl="1">
              <a:spcBef>
                <a:spcPts val="400"/>
              </a:spcBef>
            </a:pPr>
            <a:endParaRPr lang="en-US" sz="1600" b="1" i="1" dirty="0">
              <a:latin typeface="Calibri" panose="020F0502020204030204" pitchFamily="34" charset="0"/>
              <a:cs typeface="Calibri" panose="020F0502020204030204" pitchFamily="34" charset="0"/>
            </a:endParaRPr>
          </a:p>
          <a:p>
            <a:pPr marL="0" lvl="1">
              <a:spcBef>
                <a:spcPts val="400"/>
              </a:spcBef>
            </a:pPr>
            <a:endParaRPr lang="en-US" sz="1600" b="1"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r>
              <a:rPr lang="en-HK" sz="1600" b="1" i="1" dirty="0">
                <a:latin typeface="Calibri" panose="020F0502020204030204" pitchFamily="34" charset="0"/>
                <a:cs typeface="Calibri" panose="020F0502020204030204" pitchFamily="34" charset="0"/>
              </a:rPr>
              <a:t>To accept is to love</a:t>
            </a:r>
            <a:br>
              <a:rPr lang="en-HK" sz="1600" b="1" i="1" dirty="0">
                <a:latin typeface="Calibri" panose="020F0502020204030204" pitchFamily="34" charset="0"/>
                <a:cs typeface="Calibri" panose="020F0502020204030204" pitchFamily="34" charset="0"/>
              </a:rPr>
            </a:br>
            <a:endParaRPr lang="en-HK" sz="1600" b="1"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endParaRPr lang="en-HK" sz="1600" b="1" i="1" dirty="0">
              <a:latin typeface="Calibri" panose="020F0502020204030204" pitchFamily="34" charset="0"/>
              <a:cs typeface="Calibri" panose="020F0502020204030204" pitchFamily="34" charset="0"/>
            </a:endParaRPr>
          </a:p>
          <a:p>
            <a:pPr marL="0" lvl="1">
              <a:spcBef>
                <a:spcPts val="400"/>
              </a:spcBef>
            </a:pPr>
            <a:endParaRPr lang="en-HK" sz="1600" b="1"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endParaRPr lang="en-US" sz="1600"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r>
              <a:rPr lang="en-HK" sz="1600" b="1" i="1" dirty="0">
                <a:latin typeface="Calibri" panose="020F0502020204030204" pitchFamily="34" charset="0"/>
                <a:cs typeface="Calibri" panose="020F0502020204030204" pitchFamily="34" charset="0"/>
              </a:rPr>
              <a:t>To </a:t>
            </a:r>
            <a:r>
              <a:rPr lang="en-US" altLang="zh-CN" sz="1600" b="1" i="1" dirty="0">
                <a:latin typeface="Calibri" panose="020F0502020204030204" pitchFamily="34" charset="0"/>
                <a:cs typeface="Calibri" panose="020F0502020204030204" pitchFamily="34" charset="0"/>
              </a:rPr>
              <a:t>provide help if needed</a:t>
            </a:r>
            <a:br>
              <a:rPr lang="en-HK" sz="1600" b="1" i="1" dirty="0">
                <a:latin typeface="Calibri" panose="020F0502020204030204" pitchFamily="34" charset="0"/>
                <a:cs typeface="Calibri" panose="020F0502020204030204" pitchFamily="34" charset="0"/>
              </a:rPr>
            </a:br>
            <a:endParaRPr lang="en-HK" sz="1600" i="1" dirty="0">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A90B6C68-6504-B44C-D661-A42078995340}"/>
              </a:ext>
            </a:extLst>
          </p:cNvPr>
          <p:cNvSpPr/>
          <p:nvPr/>
        </p:nvSpPr>
        <p:spPr>
          <a:xfrm>
            <a:off x="1353731" y="2222759"/>
            <a:ext cx="5531054" cy="276999"/>
          </a:xfrm>
          <a:prstGeom prst="rect">
            <a:avLst/>
          </a:prstGeom>
        </p:spPr>
        <p:txBody>
          <a:bodyPr wrap="square">
            <a:spAutoFit/>
          </a:bodyPr>
          <a:lstStyle/>
          <a:p>
            <a:r>
              <a:rPr lang="zh-TW" altLang="en-US" sz="1200" i="1" dirty="0"/>
              <a:t>佢哋其實都好似我哋，好正常咁樣</a:t>
            </a:r>
            <a:r>
              <a:rPr lang="zh-CN" altLang="en-US" sz="1200" i="1" dirty="0"/>
              <a:t>，</a:t>
            </a:r>
            <a:r>
              <a:rPr lang="zh-TW" altLang="en-US" sz="1200" i="1" dirty="0"/>
              <a:t>一齊傾</a:t>
            </a:r>
            <a:r>
              <a:rPr lang="zh-CN" altLang="en-US" sz="1200" i="1" dirty="0"/>
              <a:t>下</a:t>
            </a:r>
            <a:r>
              <a:rPr lang="zh-TW" altLang="en-US" sz="1200" i="1" dirty="0">
                <a:latin typeface="Calibri" panose="020F0502020204030204" pitchFamily="34" charset="0"/>
                <a:cs typeface="Calibri" panose="020F0502020204030204" pitchFamily="34" charset="0"/>
              </a:rPr>
              <a:t>靚仔</a:t>
            </a:r>
            <a:r>
              <a:rPr lang="zh-CN" altLang="en-US" sz="1200" i="1" dirty="0">
                <a:latin typeface="Calibri" panose="020F0502020204030204" pitchFamily="34" charset="0"/>
                <a:cs typeface="Calibri" panose="020F0502020204030204" pitchFamily="34" charset="0"/>
              </a:rPr>
              <a:t>同</a:t>
            </a:r>
            <a:r>
              <a:rPr lang="zh-TW" altLang="en-US" sz="1200" i="1" dirty="0"/>
              <a:t>追男仔。</a:t>
            </a:r>
            <a:endParaRPr lang="en-US" altLang="zh-TW" sz="1400" b="1" i="1" dirty="0">
              <a:solidFill>
                <a:schemeClr val="tx2"/>
              </a:solidFill>
              <a:latin typeface="Calibri" panose="020F0502020204030204" pitchFamily="34" charset="0"/>
            </a:endParaRPr>
          </a:p>
        </p:txBody>
      </p:sp>
      <p:sp>
        <p:nvSpPr>
          <p:cNvPr id="28" name="TextBox 27">
            <a:extLst>
              <a:ext uri="{FF2B5EF4-FFF2-40B4-BE49-F238E27FC236}">
                <a16:creationId xmlns:a16="http://schemas.microsoft.com/office/drawing/2014/main" id="{9D4BFB1A-8A1B-909C-09D6-70353B62329B}"/>
              </a:ext>
            </a:extLst>
          </p:cNvPr>
          <p:cNvSpPr txBox="1"/>
          <p:nvPr/>
        </p:nvSpPr>
        <p:spPr>
          <a:xfrm>
            <a:off x="1353732" y="2404527"/>
            <a:ext cx="4655892" cy="738664"/>
          </a:xfrm>
          <a:prstGeom prst="rect">
            <a:avLst/>
          </a:prstGeom>
          <a:noFill/>
        </p:spPr>
        <p:txBody>
          <a:bodyPr wrap="square" rtlCol="0">
            <a:spAutoFit/>
          </a:bodyPr>
          <a:lstStyle/>
          <a:p>
            <a:r>
              <a:rPr lang="en-US" altLang="zh-CN" sz="1400" i="1" dirty="0">
                <a:latin typeface="Calibri" panose="020F0502020204030204" pitchFamily="34" charset="0"/>
              </a:rPr>
              <a:t>They are just like us. Very normal. We will talk about handsome boys and how to get them.</a:t>
            </a:r>
            <a:endParaRPr lang="en-HK" sz="1400" b="1" i="1" dirty="0">
              <a:solidFill>
                <a:schemeClr val="tx2"/>
              </a:solidFill>
              <a:latin typeface="Calibri" panose="020F0502020204030204" pitchFamily="34" charset="0"/>
            </a:endParaRPr>
          </a:p>
          <a:p>
            <a:r>
              <a:rPr lang="en-HK" sz="1400" dirty="0">
                <a:latin typeface="Calibri" panose="020F0502020204030204" pitchFamily="34" charset="0"/>
              </a:rPr>
              <a:t>[Aged 30-40, Female, </a:t>
            </a:r>
            <a:r>
              <a:rPr lang="en-US" sz="1400" dirty="0">
                <a:latin typeface="Calibri" panose="020F0502020204030204" pitchFamily="34" charset="0"/>
              </a:rPr>
              <a:t>Mildly Supportive</a:t>
            </a:r>
            <a:r>
              <a:rPr lang="en-HK" sz="1400" dirty="0">
                <a:latin typeface="Calibri" panose="020F0502020204030204" pitchFamily="34" charset="0"/>
              </a:rPr>
              <a:t>]</a:t>
            </a:r>
          </a:p>
        </p:txBody>
      </p:sp>
      <p:grpSp>
        <p:nvGrpSpPr>
          <p:cNvPr id="29" name="Group 10">
            <a:extLst>
              <a:ext uri="{FF2B5EF4-FFF2-40B4-BE49-F238E27FC236}">
                <a16:creationId xmlns:a16="http://schemas.microsoft.com/office/drawing/2014/main" id="{03094BA0-99BE-A232-048E-E4AE5A704345}"/>
              </a:ext>
            </a:extLst>
          </p:cNvPr>
          <p:cNvGrpSpPr>
            <a:grpSpLocks/>
          </p:cNvGrpSpPr>
          <p:nvPr/>
        </p:nvGrpSpPr>
        <p:grpSpPr bwMode="auto">
          <a:xfrm rot="10800000" flipH="1">
            <a:off x="970060" y="2320095"/>
            <a:ext cx="409582" cy="335269"/>
            <a:chOff x="1033" y="1117"/>
            <a:chExt cx="1907" cy="1561"/>
          </a:xfrm>
          <a:solidFill>
            <a:schemeClr val="tx2"/>
          </a:solidFill>
        </p:grpSpPr>
        <p:sp>
          <p:nvSpPr>
            <p:cNvPr id="30" name="Freeform 11">
              <a:extLst>
                <a:ext uri="{FF2B5EF4-FFF2-40B4-BE49-F238E27FC236}">
                  <a16:creationId xmlns:a16="http://schemas.microsoft.com/office/drawing/2014/main" id="{4D120090-63FD-C5DC-27D3-A4DF3C44E5D9}"/>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12">
              <a:extLst>
                <a:ext uri="{FF2B5EF4-FFF2-40B4-BE49-F238E27FC236}">
                  <a16:creationId xmlns:a16="http://schemas.microsoft.com/office/drawing/2014/main" id="{18D347CA-7618-7946-89DE-7394E0833754}"/>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64" name="Rectangle 63">
            <a:extLst>
              <a:ext uri="{FF2B5EF4-FFF2-40B4-BE49-F238E27FC236}">
                <a16:creationId xmlns:a16="http://schemas.microsoft.com/office/drawing/2014/main" id="{C0B6CF39-F3B9-B41D-FE56-7101E98E277E}"/>
              </a:ext>
            </a:extLst>
          </p:cNvPr>
          <p:cNvSpPr/>
          <p:nvPr/>
        </p:nvSpPr>
        <p:spPr>
          <a:xfrm>
            <a:off x="1350017" y="5108988"/>
            <a:ext cx="4548978" cy="276999"/>
          </a:xfrm>
          <a:prstGeom prst="rect">
            <a:avLst/>
          </a:prstGeom>
        </p:spPr>
        <p:txBody>
          <a:bodyPr wrap="square">
            <a:spAutoFit/>
          </a:bodyPr>
          <a:lstStyle/>
          <a:p>
            <a:r>
              <a:rPr lang="zh-TW" altLang="en-US" sz="1200" i="1" dirty="0"/>
              <a:t>唔知佢係想大家知定點</a:t>
            </a:r>
            <a:r>
              <a:rPr lang="zh-CN" altLang="en-US" sz="1200" i="1" dirty="0"/>
              <a:t>，但</a:t>
            </a:r>
            <a:r>
              <a:rPr lang="zh-TW" altLang="en-US" sz="1200" i="1" dirty="0"/>
              <a:t>有需要</a:t>
            </a:r>
            <a:r>
              <a:rPr lang="zh-CN" altLang="en-US" sz="1200" i="1" dirty="0"/>
              <a:t>可以</a:t>
            </a:r>
            <a:r>
              <a:rPr lang="zh-TW" altLang="en-US" sz="1200" i="1" dirty="0"/>
              <a:t>幫你打掩護</a:t>
            </a:r>
            <a:r>
              <a:rPr lang="zh-CN" altLang="en-US" sz="1200" i="1" dirty="0"/>
              <a:t>。</a:t>
            </a:r>
            <a:endParaRPr lang="en-US" altLang="zh-TW" sz="1200" i="1" dirty="0"/>
          </a:p>
        </p:txBody>
      </p:sp>
      <p:sp>
        <p:nvSpPr>
          <p:cNvPr id="65" name="TextBox 64">
            <a:extLst>
              <a:ext uri="{FF2B5EF4-FFF2-40B4-BE49-F238E27FC236}">
                <a16:creationId xmlns:a16="http://schemas.microsoft.com/office/drawing/2014/main" id="{D53E2978-86B9-CAF8-6D20-EE274A2EC628}"/>
              </a:ext>
            </a:extLst>
          </p:cNvPr>
          <p:cNvSpPr txBox="1"/>
          <p:nvPr/>
        </p:nvSpPr>
        <p:spPr>
          <a:xfrm>
            <a:off x="1350018" y="5289704"/>
            <a:ext cx="4645195" cy="738664"/>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I did not know whether they want others to know about it, but I am ready to cover for them if needed. </a:t>
            </a:r>
          </a:p>
          <a:p>
            <a:r>
              <a:rPr lang="en-HK" sz="1400" dirty="0">
                <a:latin typeface="Calibri" panose="020F0502020204030204" pitchFamily="34" charset="0"/>
                <a:ea typeface="Calibri" panose="020F0502020204030204" pitchFamily="34" charset="0"/>
                <a:cs typeface="Calibri" panose="020F0502020204030204" pitchFamily="34" charset="0"/>
              </a:rPr>
              <a:t>[Aged 41-55, Male, </a:t>
            </a:r>
            <a:r>
              <a:rPr lang="en-US" sz="1400" dirty="0">
                <a:latin typeface="Calibri" panose="020F0502020204030204" pitchFamily="34" charset="0"/>
              </a:rPr>
              <a:t>Mildly Supportive</a:t>
            </a:r>
            <a:r>
              <a:rPr lang="en-HK" sz="1400" dirty="0">
                <a:latin typeface="Calibri" panose="020F0502020204030204" pitchFamily="34" charset="0"/>
              </a:rPr>
              <a:t>]</a:t>
            </a:r>
            <a:endParaRPr lang="en-HK" sz="1400" dirty="0">
              <a:latin typeface="Calibri" panose="020F0502020204030204" pitchFamily="34" charset="0"/>
              <a:ea typeface="Calibri" panose="020F0502020204030204" pitchFamily="34" charset="0"/>
              <a:cs typeface="Calibri" panose="020F0502020204030204" pitchFamily="34" charset="0"/>
            </a:endParaRPr>
          </a:p>
        </p:txBody>
      </p:sp>
      <p:grpSp>
        <p:nvGrpSpPr>
          <p:cNvPr id="66" name="Group 10">
            <a:extLst>
              <a:ext uri="{FF2B5EF4-FFF2-40B4-BE49-F238E27FC236}">
                <a16:creationId xmlns:a16="http://schemas.microsoft.com/office/drawing/2014/main" id="{26415B24-6CED-8C5F-8030-84878936D2B8}"/>
              </a:ext>
            </a:extLst>
          </p:cNvPr>
          <p:cNvGrpSpPr>
            <a:grpSpLocks/>
          </p:cNvGrpSpPr>
          <p:nvPr/>
        </p:nvGrpSpPr>
        <p:grpSpPr bwMode="auto">
          <a:xfrm rot="10800000" flipH="1">
            <a:off x="966346" y="5205271"/>
            <a:ext cx="409582" cy="335269"/>
            <a:chOff x="1033" y="1117"/>
            <a:chExt cx="1907" cy="1561"/>
          </a:xfrm>
          <a:solidFill>
            <a:schemeClr val="tx2"/>
          </a:solidFill>
        </p:grpSpPr>
        <p:sp>
          <p:nvSpPr>
            <p:cNvPr id="67" name="Freeform 11">
              <a:extLst>
                <a:ext uri="{FF2B5EF4-FFF2-40B4-BE49-F238E27FC236}">
                  <a16:creationId xmlns:a16="http://schemas.microsoft.com/office/drawing/2014/main" id="{E29DE276-3482-D112-90B3-86A25283ACBF}"/>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12">
              <a:extLst>
                <a:ext uri="{FF2B5EF4-FFF2-40B4-BE49-F238E27FC236}">
                  <a16:creationId xmlns:a16="http://schemas.microsoft.com/office/drawing/2014/main" id="{F48DBD7C-B320-151B-4DCB-55FC16A6514E}"/>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69" name="Rectangle 68">
            <a:extLst>
              <a:ext uri="{FF2B5EF4-FFF2-40B4-BE49-F238E27FC236}">
                <a16:creationId xmlns:a16="http://schemas.microsoft.com/office/drawing/2014/main" id="{C6E5C339-9D48-9765-9B91-C29E8B430C28}"/>
              </a:ext>
            </a:extLst>
          </p:cNvPr>
          <p:cNvSpPr/>
          <p:nvPr/>
        </p:nvSpPr>
        <p:spPr>
          <a:xfrm>
            <a:off x="1350017" y="3723012"/>
            <a:ext cx="4548978" cy="276999"/>
          </a:xfrm>
          <a:prstGeom prst="rect">
            <a:avLst/>
          </a:prstGeom>
        </p:spPr>
        <p:txBody>
          <a:bodyPr wrap="square">
            <a:spAutoFit/>
          </a:bodyPr>
          <a:lstStyle/>
          <a:p>
            <a:r>
              <a:rPr lang="zh-TW" altLang="en-US" sz="1200" i="1" dirty="0"/>
              <a:t>我諗起王敏德個女， 可能真係</a:t>
            </a:r>
            <a:r>
              <a:rPr lang="zh-CN" altLang="en-US" sz="1200" i="1" dirty="0"/>
              <a:t>好</a:t>
            </a:r>
            <a:r>
              <a:rPr lang="zh-TW" altLang="en-US" sz="1200" i="1" dirty="0"/>
              <a:t>愛個女</a:t>
            </a:r>
            <a:r>
              <a:rPr lang="zh-CN" altLang="en-US" sz="1200" i="1" dirty="0"/>
              <a:t>啦，</a:t>
            </a:r>
            <a:r>
              <a:rPr lang="zh-TW" altLang="en-US" sz="1200" i="1" dirty="0"/>
              <a:t>所以佢</a:t>
            </a:r>
            <a:r>
              <a:rPr lang="zh-CN" altLang="en-US" sz="1200" i="1" dirty="0"/>
              <a:t>都</a:t>
            </a:r>
            <a:r>
              <a:rPr lang="zh-TW" altLang="en-US" sz="1200" i="1" dirty="0"/>
              <a:t>接受咗</a:t>
            </a:r>
            <a:r>
              <a:rPr lang="zh-CN" altLang="en-US" sz="1200" i="1" dirty="0"/>
              <a:t>。</a:t>
            </a:r>
            <a:r>
              <a:rPr lang="zh-TW" altLang="en-US" sz="1200" i="1" dirty="0"/>
              <a:t> </a:t>
            </a:r>
            <a:endParaRPr lang="en-US" altLang="zh-TW" sz="1400" b="1" i="1" dirty="0">
              <a:solidFill>
                <a:schemeClr val="tx2"/>
              </a:solidFill>
              <a:latin typeface="Calibri" panose="020F0502020204030204" pitchFamily="34" charset="0"/>
            </a:endParaRPr>
          </a:p>
        </p:txBody>
      </p:sp>
      <p:sp>
        <p:nvSpPr>
          <p:cNvPr id="70" name="TextBox 69">
            <a:extLst>
              <a:ext uri="{FF2B5EF4-FFF2-40B4-BE49-F238E27FC236}">
                <a16:creationId xmlns:a16="http://schemas.microsoft.com/office/drawing/2014/main" id="{3FEB6269-E246-48ED-4186-733E732EED11}"/>
              </a:ext>
            </a:extLst>
          </p:cNvPr>
          <p:cNvSpPr txBox="1"/>
          <p:nvPr/>
        </p:nvSpPr>
        <p:spPr>
          <a:xfrm>
            <a:off x="1350018" y="3892902"/>
            <a:ext cx="4745982" cy="738664"/>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I think of Michael Wong’s daughter. He probably loves his daughter a lot, so he finally accepts the relationship.</a:t>
            </a:r>
            <a:endParaRPr lang="en-US" altLang="zh-TW" sz="1400" b="1" i="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r>
              <a:rPr lang="en-HK" sz="1400" dirty="0">
                <a:latin typeface="Calibri" panose="020F0502020204030204" pitchFamily="34" charset="0"/>
                <a:ea typeface="Calibri" panose="020F0502020204030204" pitchFamily="34" charset="0"/>
                <a:cs typeface="Calibri" panose="020F0502020204030204" pitchFamily="34" charset="0"/>
              </a:rPr>
              <a:t>[Aged 41-55, Female, </a:t>
            </a:r>
            <a:r>
              <a:rPr lang="en-US" sz="1400" dirty="0">
                <a:latin typeface="Calibri" panose="020F0502020204030204" pitchFamily="34" charset="0"/>
              </a:rPr>
              <a:t>Mildly Supportive</a:t>
            </a:r>
            <a:r>
              <a:rPr lang="en-HK" sz="1400" dirty="0">
                <a:latin typeface="Calibri" panose="020F0502020204030204" pitchFamily="34" charset="0"/>
              </a:rPr>
              <a:t>]</a:t>
            </a:r>
            <a:endParaRPr lang="en-HK" sz="1400" dirty="0">
              <a:latin typeface="Calibri" panose="020F0502020204030204" pitchFamily="34" charset="0"/>
              <a:ea typeface="Calibri" panose="020F0502020204030204" pitchFamily="34" charset="0"/>
              <a:cs typeface="Calibri" panose="020F0502020204030204" pitchFamily="34" charset="0"/>
            </a:endParaRPr>
          </a:p>
        </p:txBody>
      </p:sp>
      <p:grpSp>
        <p:nvGrpSpPr>
          <p:cNvPr id="71" name="Group 10">
            <a:extLst>
              <a:ext uri="{FF2B5EF4-FFF2-40B4-BE49-F238E27FC236}">
                <a16:creationId xmlns:a16="http://schemas.microsoft.com/office/drawing/2014/main" id="{B379DAD2-EB33-908D-BD6C-462E0008B1AF}"/>
              </a:ext>
            </a:extLst>
          </p:cNvPr>
          <p:cNvGrpSpPr>
            <a:grpSpLocks/>
          </p:cNvGrpSpPr>
          <p:nvPr/>
        </p:nvGrpSpPr>
        <p:grpSpPr bwMode="auto">
          <a:xfrm rot="10800000" flipH="1">
            <a:off x="966346" y="3752714"/>
            <a:ext cx="409582" cy="335269"/>
            <a:chOff x="1033" y="1117"/>
            <a:chExt cx="1907" cy="1561"/>
          </a:xfrm>
          <a:solidFill>
            <a:schemeClr val="tx2"/>
          </a:solidFill>
        </p:grpSpPr>
        <p:sp>
          <p:nvSpPr>
            <p:cNvPr id="72" name="Freeform 11">
              <a:extLst>
                <a:ext uri="{FF2B5EF4-FFF2-40B4-BE49-F238E27FC236}">
                  <a16:creationId xmlns:a16="http://schemas.microsoft.com/office/drawing/2014/main" id="{70E2A470-6833-A49F-FDA3-84A086E6531A}"/>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3" name="Freeform 12">
              <a:extLst>
                <a:ext uri="{FF2B5EF4-FFF2-40B4-BE49-F238E27FC236}">
                  <a16:creationId xmlns:a16="http://schemas.microsoft.com/office/drawing/2014/main" id="{9D10FCCF-B8C2-5881-7CF6-E9FD14A56586}"/>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4" name="TextBox 73">
            <a:extLst>
              <a:ext uri="{FF2B5EF4-FFF2-40B4-BE49-F238E27FC236}">
                <a16:creationId xmlns:a16="http://schemas.microsoft.com/office/drawing/2014/main" id="{3B4F3434-9950-DA2C-B55B-E1D1603CEECE}"/>
              </a:ext>
            </a:extLst>
          </p:cNvPr>
          <p:cNvSpPr txBox="1"/>
          <p:nvPr/>
        </p:nvSpPr>
        <p:spPr>
          <a:xfrm>
            <a:off x="6363537" y="1868137"/>
            <a:ext cx="5486399" cy="4154984"/>
          </a:xfrm>
          <a:prstGeom prst="rect">
            <a:avLst/>
          </a:prstGeom>
          <a:noFill/>
        </p:spPr>
        <p:txBody>
          <a:bodyPr wrap="square" rtlCol="0">
            <a:spAutoFit/>
          </a:bodyPr>
          <a:lstStyle/>
          <a:p>
            <a:pPr marL="176213" lvl="1" indent="-176213">
              <a:spcBef>
                <a:spcPts val="400"/>
              </a:spcBef>
              <a:buFont typeface="Arial" panose="020B0604020202020204" pitchFamily="34" charset="0"/>
              <a:buChar char="•"/>
            </a:pPr>
            <a:r>
              <a:rPr lang="en-US" sz="1600" b="1" i="1" dirty="0">
                <a:latin typeface="Calibri" panose="020F0502020204030204" pitchFamily="34" charset="0"/>
                <a:cs typeface="Calibri" panose="020F0502020204030204" pitchFamily="34" charset="0"/>
              </a:rPr>
              <a:t>Proximity in public</a:t>
            </a:r>
            <a:endParaRPr lang="en-US" altLang="zh-TW" sz="1600"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endParaRPr lang="en-US" sz="1600" b="1" i="1" dirty="0">
              <a:latin typeface="Calibri" panose="020F0502020204030204" pitchFamily="34" charset="0"/>
              <a:cs typeface="Calibri" panose="020F0502020204030204" pitchFamily="34" charset="0"/>
            </a:endParaRPr>
          </a:p>
          <a:p>
            <a:pPr marL="0" lvl="1">
              <a:spcBef>
                <a:spcPts val="400"/>
              </a:spcBef>
            </a:pPr>
            <a:endParaRPr lang="en-US" sz="1600" b="1"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endParaRPr lang="en-US" altLang="zh-CN" sz="1600" b="1" i="1" dirty="0">
              <a:latin typeface="Calibri" panose="020F0502020204030204" pitchFamily="34" charset="0"/>
              <a:cs typeface="Calibri" panose="020F0502020204030204" pitchFamily="34" charset="0"/>
            </a:endParaRPr>
          </a:p>
          <a:p>
            <a:pPr marL="0" lvl="1">
              <a:spcBef>
                <a:spcPts val="400"/>
              </a:spcBef>
            </a:pPr>
            <a:endParaRPr lang="en-US" altLang="zh-CN" sz="1600" b="1" i="1" dirty="0">
              <a:latin typeface="Calibri" panose="020F0502020204030204" pitchFamily="34" charset="0"/>
              <a:cs typeface="Calibri" panose="020F0502020204030204" pitchFamily="34" charset="0"/>
            </a:endParaRPr>
          </a:p>
          <a:p>
            <a:pPr marL="0" lvl="1">
              <a:spcBef>
                <a:spcPts val="400"/>
              </a:spcBef>
            </a:pPr>
            <a:endParaRPr lang="en-US" altLang="zh-CN" sz="700" b="1"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r>
              <a:rPr lang="en-US" altLang="zh-CN" sz="1600" b="1" i="1" dirty="0">
                <a:latin typeface="Calibri" panose="020F0502020204030204" pitchFamily="34" charset="0"/>
                <a:cs typeface="Calibri" panose="020F0502020204030204" pitchFamily="34" charset="0"/>
              </a:rPr>
              <a:t>Awkward gestures / interactions </a:t>
            </a:r>
            <a:r>
              <a:rPr lang="en-US" altLang="zh-CN" sz="1600" i="1" dirty="0">
                <a:latin typeface="Calibri" panose="020F0502020204030204" pitchFamily="34" charset="0"/>
                <a:cs typeface="Calibri" panose="020F0502020204030204" pitchFamily="34" charset="0"/>
              </a:rPr>
              <a:t>(not fitting traditional gender perception)</a:t>
            </a:r>
            <a:r>
              <a:rPr lang="en-US" altLang="zh-CN" sz="1600" b="1" i="1" dirty="0">
                <a:latin typeface="Calibri" panose="020F0502020204030204" pitchFamily="34" charset="0"/>
                <a:cs typeface="Calibri" panose="020F0502020204030204" pitchFamily="34" charset="0"/>
              </a:rPr>
              <a:t> </a:t>
            </a:r>
          </a:p>
          <a:p>
            <a:pPr marL="176213" lvl="1" indent="-176213">
              <a:spcBef>
                <a:spcPts val="400"/>
              </a:spcBef>
              <a:buFont typeface="Arial" panose="020B0604020202020204" pitchFamily="34" charset="0"/>
              <a:buChar char="•"/>
            </a:pPr>
            <a:endParaRPr lang="en-US" altLang="zh-CN" sz="1600" b="1"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endParaRPr lang="en-US" altLang="zh-CN" sz="1600" b="1"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endParaRPr lang="en-US" altLang="zh-CN" sz="1600" b="1"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endParaRPr lang="en-US" altLang="zh-CN" sz="1600" b="1"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endParaRPr lang="en-US" altLang="zh-CN" sz="1600" b="1" i="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endParaRPr lang="en-HK" sz="1600" i="1" dirty="0">
              <a:latin typeface="Calibri" panose="020F0502020204030204" pitchFamily="34" charset="0"/>
              <a:cs typeface="Calibri" panose="020F0502020204030204" pitchFamily="34" charset="0"/>
            </a:endParaRPr>
          </a:p>
        </p:txBody>
      </p:sp>
      <p:sp>
        <p:nvSpPr>
          <p:cNvPr id="82" name="Rectangle 81">
            <a:extLst>
              <a:ext uri="{FF2B5EF4-FFF2-40B4-BE49-F238E27FC236}">
                <a16:creationId xmlns:a16="http://schemas.microsoft.com/office/drawing/2014/main" id="{1B4BC841-CD0C-5E99-50F3-422F7325C775}"/>
              </a:ext>
            </a:extLst>
          </p:cNvPr>
          <p:cNvSpPr/>
          <p:nvPr/>
        </p:nvSpPr>
        <p:spPr>
          <a:xfrm>
            <a:off x="6646566" y="2151513"/>
            <a:ext cx="4863757" cy="477374"/>
          </a:xfrm>
          <a:prstGeom prst="rect">
            <a:avLst/>
          </a:prstGeom>
        </p:spPr>
        <p:txBody>
          <a:bodyPr wrap="square">
            <a:spAutoFit/>
          </a:bodyPr>
          <a:lstStyle/>
          <a:p>
            <a:r>
              <a:rPr lang="zh-TW" altLang="en-US" sz="1200" i="1" dirty="0"/>
              <a:t>激進啲攬攬錫錫，男男女女我都會諗： </a:t>
            </a:r>
            <a:r>
              <a:rPr lang="zh-CN" altLang="en-US" sz="1200" i="1" dirty="0"/>
              <a:t>“</a:t>
            </a:r>
            <a:r>
              <a:rPr lang="zh-TW" altLang="en-US" sz="1200" i="1" dirty="0"/>
              <a:t>搞咩呀</a:t>
            </a:r>
            <a:r>
              <a:rPr lang="zh-CN" altLang="en-US" sz="1200" i="1" dirty="0"/>
              <a:t>？”</a:t>
            </a:r>
            <a:r>
              <a:rPr lang="zh-TW" altLang="en-US" sz="1200" i="1" dirty="0"/>
              <a:t> 。未至於反胃</a:t>
            </a:r>
            <a:r>
              <a:rPr lang="zh-CN" altLang="en-US" sz="1200" i="1" dirty="0"/>
              <a:t>，但</a:t>
            </a:r>
            <a:r>
              <a:rPr lang="zh-TW" altLang="en-US" sz="1200" i="1" dirty="0"/>
              <a:t>喺公眾場合唔應該有呢啲表現</a:t>
            </a:r>
            <a:r>
              <a:rPr lang="zh-CN" altLang="en-US" sz="1200" i="1" dirty="0"/>
              <a:t>。</a:t>
            </a:r>
            <a:endParaRPr lang="en-US" altLang="zh-TW" sz="1400" b="1" i="1" dirty="0">
              <a:solidFill>
                <a:schemeClr val="tx2"/>
              </a:solidFill>
              <a:latin typeface="Calibri" panose="020F0502020204030204" pitchFamily="34" charset="0"/>
            </a:endParaRPr>
          </a:p>
        </p:txBody>
      </p:sp>
      <p:sp>
        <p:nvSpPr>
          <p:cNvPr id="83" name="TextBox 82">
            <a:extLst>
              <a:ext uri="{FF2B5EF4-FFF2-40B4-BE49-F238E27FC236}">
                <a16:creationId xmlns:a16="http://schemas.microsoft.com/office/drawing/2014/main" id="{3B6A7575-553D-8818-2393-61B3C0ED2999}"/>
              </a:ext>
            </a:extLst>
          </p:cNvPr>
          <p:cNvSpPr txBox="1"/>
          <p:nvPr/>
        </p:nvSpPr>
        <p:spPr>
          <a:xfrm>
            <a:off x="6646566" y="2501994"/>
            <a:ext cx="4958901" cy="954107"/>
          </a:xfrm>
          <a:prstGeom prst="rect">
            <a:avLst/>
          </a:prstGeom>
          <a:noFill/>
        </p:spPr>
        <p:txBody>
          <a:bodyPr wrap="square" rtlCol="0">
            <a:spAutoFit/>
          </a:bodyPr>
          <a:lstStyle/>
          <a:p>
            <a:r>
              <a:rPr lang="en-US" altLang="zh-CN" sz="1400" i="1" dirty="0">
                <a:latin typeface="Calibri" panose="020F0502020204030204" pitchFamily="34" charset="0"/>
              </a:rPr>
              <a:t>No matter if it is man-man or woman-woman, if they hug or kiss in public, I would think “why do this?”. Not yet to the level of nauseous, but it is not something to be done in public.</a:t>
            </a:r>
            <a:endParaRPr lang="en-HK" sz="1400" b="1" i="1" dirty="0">
              <a:solidFill>
                <a:schemeClr val="tx2"/>
              </a:solidFill>
              <a:latin typeface="Calibri" panose="020F0502020204030204" pitchFamily="34" charset="0"/>
            </a:endParaRPr>
          </a:p>
          <a:p>
            <a:r>
              <a:rPr lang="en-HK" sz="1400" dirty="0">
                <a:latin typeface="Calibri" panose="020F0502020204030204" pitchFamily="34" charset="0"/>
              </a:rPr>
              <a:t>[Aged 41-55, Female, </a:t>
            </a:r>
            <a:r>
              <a:rPr lang="en-US" sz="1400" dirty="0">
                <a:latin typeface="Calibri" panose="020F0502020204030204" pitchFamily="34" charset="0"/>
              </a:rPr>
              <a:t>Moveable Middle</a:t>
            </a:r>
            <a:r>
              <a:rPr lang="en-HK" sz="1400" dirty="0">
                <a:latin typeface="Calibri" panose="020F0502020204030204" pitchFamily="34" charset="0"/>
              </a:rPr>
              <a:t>]</a:t>
            </a:r>
          </a:p>
        </p:txBody>
      </p:sp>
      <p:grpSp>
        <p:nvGrpSpPr>
          <p:cNvPr id="84" name="Group 10">
            <a:extLst>
              <a:ext uri="{FF2B5EF4-FFF2-40B4-BE49-F238E27FC236}">
                <a16:creationId xmlns:a16="http://schemas.microsoft.com/office/drawing/2014/main" id="{8FECFEA6-E743-8405-C6AE-7F1AD7C805A1}"/>
              </a:ext>
            </a:extLst>
          </p:cNvPr>
          <p:cNvGrpSpPr>
            <a:grpSpLocks/>
          </p:cNvGrpSpPr>
          <p:nvPr/>
        </p:nvGrpSpPr>
        <p:grpSpPr bwMode="auto">
          <a:xfrm rot="10800000" flipH="1">
            <a:off x="6262895" y="2272595"/>
            <a:ext cx="409582" cy="335269"/>
            <a:chOff x="1033" y="1117"/>
            <a:chExt cx="1907" cy="1561"/>
          </a:xfrm>
          <a:solidFill>
            <a:schemeClr val="tx2"/>
          </a:solidFill>
        </p:grpSpPr>
        <p:sp>
          <p:nvSpPr>
            <p:cNvPr id="85" name="Freeform 11">
              <a:extLst>
                <a:ext uri="{FF2B5EF4-FFF2-40B4-BE49-F238E27FC236}">
                  <a16:creationId xmlns:a16="http://schemas.microsoft.com/office/drawing/2014/main" id="{664EEF74-ED89-C8F3-A714-B80FADE53429}"/>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6" name="Freeform 12">
              <a:extLst>
                <a:ext uri="{FF2B5EF4-FFF2-40B4-BE49-F238E27FC236}">
                  <a16:creationId xmlns:a16="http://schemas.microsoft.com/office/drawing/2014/main" id="{A07F7016-D2B5-8030-2D16-FBE9A7EE1196}"/>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87" name="Rectangle 86">
            <a:extLst>
              <a:ext uri="{FF2B5EF4-FFF2-40B4-BE49-F238E27FC236}">
                <a16:creationId xmlns:a16="http://schemas.microsoft.com/office/drawing/2014/main" id="{B498A49C-0B4C-2647-74AF-A8C1190C519B}"/>
              </a:ext>
            </a:extLst>
          </p:cNvPr>
          <p:cNvSpPr/>
          <p:nvPr/>
        </p:nvSpPr>
        <p:spPr>
          <a:xfrm>
            <a:off x="7085952" y="3974230"/>
            <a:ext cx="4519515" cy="461665"/>
          </a:xfrm>
          <a:prstGeom prst="rect">
            <a:avLst/>
          </a:prstGeom>
        </p:spPr>
        <p:txBody>
          <a:bodyPr wrap="square">
            <a:spAutoFit/>
          </a:bodyPr>
          <a:lstStyle/>
          <a:p>
            <a:r>
              <a:rPr lang="zh-TW" altLang="en-US" sz="1200" i="1" dirty="0">
                <a:latin typeface="Calibri" panose="020F0502020204030204" pitchFamily="34" charset="0"/>
                <a:cs typeface="Calibri" panose="020F0502020204030204" pitchFamily="34" charset="0"/>
              </a:rPr>
              <a:t>第一次見到覺得好驚嚇，好想嘔，點解呢條友男唔男、女唔女，扭嚟扭去，好鬼核突</a:t>
            </a:r>
            <a:r>
              <a:rPr lang="zh-CN" altLang="en-US" sz="1200" i="1" dirty="0">
                <a:latin typeface="Calibri" panose="020F0502020204030204" pitchFamily="34" charset="0"/>
                <a:cs typeface="Calibri" panose="020F0502020204030204" pitchFamily="34" charset="0"/>
              </a:rPr>
              <a:t>。</a:t>
            </a:r>
            <a:endParaRPr lang="en-US" altLang="zh-TW" sz="1400" b="1" i="1" dirty="0">
              <a:solidFill>
                <a:schemeClr val="tx2"/>
              </a:solidFill>
              <a:latin typeface="Calibri" panose="020F0502020204030204" pitchFamily="34" charset="0"/>
            </a:endParaRPr>
          </a:p>
        </p:txBody>
      </p:sp>
      <p:sp>
        <p:nvSpPr>
          <p:cNvPr id="88" name="TextBox 87">
            <a:extLst>
              <a:ext uri="{FF2B5EF4-FFF2-40B4-BE49-F238E27FC236}">
                <a16:creationId xmlns:a16="http://schemas.microsoft.com/office/drawing/2014/main" id="{B37C8F2B-7819-EE8F-5BAC-6C4EE6D4B08A}"/>
              </a:ext>
            </a:extLst>
          </p:cNvPr>
          <p:cNvSpPr txBox="1"/>
          <p:nvPr/>
        </p:nvSpPr>
        <p:spPr>
          <a:xfrm>
            <a:off x="7085953" y="4347010"/>
            <a:ext cx="4611644" cy="738664"/>
          </a:xfrm>
          <a:prstGeom prst="rect">
            <a:avLst/>
          </a:prstGeom>
          <a:noFill/>
        </p:spPr>
        <p:txBody>
          <a:bodyPr wrap="square" rtlCol="0">
            <a:spAutoFit/>
          </a:bodyPr>
          <a:lstStyle/>
          <a:p>
            <a:r>
              <a:rPr lang="en-US" altLang="zh-CN" sz="1400" i="1" dirty="0">
                <a:latin typeface="Calibri" panose="020F0502020204030204" pitchFamily="34" charset="0"/>
              </a:rPr>
              <a:t>The first time I saw that I was shocked and wanted to puke. He twisted and acted not like a man or a woman. So gross.</a:t>
            </a:r>
          </a:p>
          <a:p>
            <a:r>
              <a:rPr lang="en-HK" sz="1400" dirty="0">
                <a:latin typeface="Calibri" panose="020F0502020204030204" pitchFamily="34" charset="0"/>
              </a:rPr>
              <a:t>[Aged 56-70, Male, </a:t>
            </a:r>
            <a:r>
              <a:rPr lang="en-US" sz="1400" dirty="0">
                <a:latin typeface="Calibri" panose="020F0502020204030204" pitchFamily="34" charset="0"/>
              </a:rPr>
              <a:t>Moveable Middle]</a:t>
            </a:r>
            <a:endParaRPr lang="en-HK" sz="1400" dirty="0">
              <a:latin typeface="Calibri" panose="020F0502020204030204" pitchFamily="34" charset="0"/>
            </a:endParaRPr>
          </a:p>
        </p:txBody>
      </p:sp>
      <p:grpSp>
        <p:nvGrpSpPr>
          <p:cNvPr id="89" name="Group 10">
            <a:extLst>
              <a:ext uri="{FF2B5EF4-FFF2-40B4-BE49-F238E27FC236}">
                <a16:creationId xmlns:a16="http://schemas.microsoft.com/office/drawing/2014/main" id="{EB973C7B-3745-1DCB-AB31-E548D26EA659}"/>
              </a:ext>
            </a:extLst>
          </p:cNvPr>
          <p:cNvGrpSpPr>
            <a:grpSpLocks/>
          </p:cNvGrpSpPr>
          <p:nvPr/>
        </p:nvGrpSpPr>
        <p:grpSpPr bwMode="auto">
          <a:xfrm rot="10800000" flipH="1">
            <a:off x="6702281" y="4095312"/>
            <a:ext cx="409582" cy="335269"/>
            <a:chOff x="1033" y="1117"/>
            <a:chExt cx="1907" cy="1561"/>
          </a:xfrm>
          <a:solidFill>
            <a:schemeClr val="tx2"/>
          </a:solidFill>
        </p:grpSpPr>
        <p:sp>
          <p:nvSpPr>
            <p:cNvPr id="90" name="Freeform 11">
              <a:extLst>
                <a:ext uri="{FF2B5EF4-FFF2-40B4-BE49-F238E27FC236}">
                  <a16:creationId xmlns:a16="http://schemas.microsoft.com/office/drawing/2014/main" id="{52A790CA-DC6C-2055-D3A5-F1C26F144C99}"/>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1" name="Freeform 12">
              <a:extLst>
                <a:ext uri="{FF2B5EF4-FFF2-40B4-BE49-F238E27FC236}">
                  <a16:creationId xmlns:a16="http://schemas.microsoft.com/office/drawing/2014/main" id="{A7E1E8BA-72CD-37C8-BE0C-9D97AD493306}"/>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 name="Rectangle 4">
            <a:extLst>
              <a:ext uri="{FF2B5EF4-FFF2-40B4-BE49-F238E27FC236}">
                <a16:creationId xmlns:a16="http://schemas.microsoft.com/office/drawing/2014/main" id="{145C2C0F-0D2B-AC08-C4D9-1209677D2B31}"/>
              </a:ext>
            </a:extLst>
          </p:cNvPr>
          <p:cNvSpPr/>
          <p:nvPr/>
        </p:nvSpPr>
        <p:spPr>
          <a:xfrm>
            <a:off x="6622815" y="5054886"/>
            <a:ext cx="4718650" cy="461665"/>
          </a:xfrm>
          <a:prstGeom prst="rect">
            <a:avLst/>
          </a:prstGeom>
        </p:spPr>
        <p:txBody>
          <a:bodyPr wrap="square">
            <a:spAutoFit/>
          </a:bodyPr>
          <a:lstStyle/>
          <a:p>
            <a:r>
              <a:rPr lang="zh-TW" altLang="en-US" sz="1200" i="1" dirty="0">
                <a:latin typeface="Calibri" panose="020F0502020204030204" pitchFamily="34" charset="0"/>
                <a:cs typeface="Calibri" panose="020F0502020204030204" pitchFamily="34" charset="0"/>
              </a:rPr>
              <a:t>我都有見過</a:t>
            </a:r>
            <a:r>
              <a:rPr lang="zh-CN" altLang="en-US" sz="1200" i="1" dirty="0">
                <a:latin typeface="Calibri" panose="020F0502020204030204" pitchFamily="34" charset="0"/>
                <a:cs typeface="Calibri" panose="020F0502020204030204" pitchFamily="34" charset="0"/>
              </a:rPr>
              <a:t>，</a:t>
            </a:r>
            <a:r>
              <a:rPr lang="en-US" altLang="zh-TW" sz="1200" i="1" dirty="0"/>
              <a:t>2</a:t>
            </a:r>
            <a:r>
              <a:rPr lang="zh-TW" altLang="en-US" sz="1200" i="1" dirty="0"/>
              <a:t>個男仔過馬路，一個發脾氣、一個追，唔係</a:t>
            </a:r>
            <a:r>
              <a:rPr lang="zh-CN" altLang="en-US" sz="1200" i="1" dirty="0"/>
              <a:t>話</a:t>
            </a:r>
            <a:r>
              <a:rPr lang="zh-TW" altLang="en-US" sz="1200" i="1" dirty="0"/>
              <a:t>覺得佢地好噁心，而係</a:t>
            </a:r>
            <a:r>
              <a:rPr lang="en-US" altLang="zh-TW" sz="1200" i="1" dirty="0"/>
              <a:t>2</a:t>
            </a:r>
            <a:r>
              <a:rPr lang="zh-TW" altLang="en-US" sz="1200" i="1" dirty="0"/>
              <a:t>個男人唔應該走埋一齊</a:t>
            </a:r>
            <a:r>
              <a:rPr lang="zh-CN" altLang="en-US" sz="1200" i="1" dirty="0"/>
              <a:t>，</a:t>
            </a:r>
            <a:r>
              <a:rPr lang="zh-TW" altLang="en-US" sz="1200" i="1" dirty="0"/>
              <a:t>耍花槍</a:t>
            </a:r>
            <a:r>
              <a:rPr lang="zh-CN" altLang="en-US" sz="1200" i="1" dirty="0"/>
              <a:t>，個</a:t>
            </a:r>
            <a:r>
              <a:rPr lang="zh-TW" altLang="en-US" sz="1200" i="1" dirty="0"/>
              <a:t>畫面唔啱</a:t>
            </a:r>
            <a:r>
              <a:rPr lang="zh-CN" altLang="en-US" sz="1200" i="1" dirty="0"/>
              <a:t>。</a:t>
            </a:r>
            <a:endParaRPr lang="en-US" altLang="zh-TW" sz="1400" b="1" i="1" dirty="0">
              <a:solidFill>
                <a:schemeClr val="tx2"/>
              </a:solidFill>
              <a:latin typeface="Calibri" panose="020F0502020204030204" pitchFamily="34" charset="0"/>
            </a:endParaRPr>
          </a:p>
        </p:txBody>
      </p:sp>
      <p:sp>
        <p:nvSpPr>
          <p:cNvPr id="6" name="TextBox 5">
            <a:extLst>
              <a:ext uri="{FF2B5EF4-FFF2-40B4-BE49-F238E27FC236}">
                <a16:creationId xmlns:a16="http://schemas.microsoft.com/office/drawing/2014/main" id="{7FFFDD32-5AE0-410A-D64C-6E64B2FB6A9B}"/>
              </a:ext>
            </a:extLst>
          </p:cNvPr>
          <p:cNvSpPr txBox="1"/>
          <p:nvPr/>
        </p:nvSpPr>
        <p:spPr>
          <a:xfrm>
            <a:off x="6622816" y="5427666"/>
            <a:ext cx="5227120" cy="954107"/>
          </a:xfrm>
          <a:prstGeom prst="rect">
            <a:avLst/>
          </a:prstGeom>
          <a:noFill/>
        </p:spPr>
        <p:txBody>
          <a:bodyPr wrap="square" rtlCol="0">
            <a:spAutoFit/>
          </a:bodyPr>
          <a:lstStyle/>
          <a:p>
            <a:r>
              <a:rPr lang="en-US" altLang="zh-CN" sz="1400" i="1" dirty="0">
                <a:latin typeface="Calibri" panose="020F0502020204030204" pitchFamily="34" charset="0"/>
              </a:rPr>
              <a:t>I have seen two men crossing the road, one lost temple and another was chasing afterward. I am not saying it’s nauseous but two men should not be together, juggling like a couple. It just looks odd. </a:t>
            </a:r>
            <a:endParaRPr lang="en-HK" sz="1400" b="1" i="1" dirty="0">
              <a:solidFill>
                <a:schemeClr val="tx2"/>
              </a:solidFill>
              <a:latin typeface="Calibri" panose="020F0502020204030204" pitchFamily="34" charset="0"/>
            </a:endParaRPr>
          </a:p>
          <a:p>
            <a:r>
              <a:rPr lang="en-HK" sz="1400" dirty="0">
                <a:latin typeface="Calibri" panose="020F0502020204030204" pitchFamily="34" charset="0"/>
              </a:rPr>
              <a:t>[Aged 41-55, Male, </a:t>
            </a:r>
            <a:r>
              <a:rPr lang="en-US" sz="1400" dirty="0">
                <a:latin typeface="Calibri" panose="020F0502020204030204" pitchFamily="34" charset="0"/>
              </a:rPr>
              <a:t>Moveable Middle]</a:t>
            </a:r>
            <a:endParaRPr lang="en-HK" sz="1400" dirty="0">
              <a:latin typeface="Calibri" panose="020F0502020204030204" pitchFamily="34" charset="0"/>
            </a:endParaRPr>
          </a:p>
        </p:txBody>
      </p:sp>
      <p:grpSp>
        <p:nvGrpSpPr>
          <p:cNvPr id="9" name="Group 10">
            <a:extLst>
              <a:ext uri="{FF2B5EF4-FFF2-40B4-BE49-F238E27FC236}">
                <a16:creationId xmlns:a16="http://schemas.microsoft.com/office/drawing/2014/main" id="{2A68A66D-5572-7F08-878E-ED5A9CC2496E}"/>
              </a:ext>
            </a:extLst>
          </p:cNvPr>
          <p:cNvGrpSpPr>
            <a:grpSpLocks/>
          </p:cNvGrpSpPr>
          <p:nvPr/>
        </p:nvGrpSpPr>
        <p:grpSpPr bwMode="auto">
          <a:xfrm rot="10800000" flipH="1">
            <a:off x="6239144" y="5175968"/>
            <a:ext cx="409582" cy="335269"/>
            <a:chOff x="1033" y="1117"/>
            <a:chExt cx="1907" cy="1561"/>
          </a:xfrm>
          <a:solidFill>
            <a:schemeClr val="tx2"/>
          </a:solidFill>
        </p:grpSpPr>
        <p:sp>
          <p:nvSpPr>
            <p:cNvPr id="10" name="Freeform 11">
              <a:extLst>
                <a:ext uri="{FF2B5EF4-FFF2-40B4-BE49-F238E27FC236}">
                  <a16:creationId xmlns:a16="http://schemas.microsoft.com/office/drawing/2014/main" id="{BAEA5D6D-397C-B718-79D7-E23B3BB0947B}"/>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12">
              <a:extLst>
                <a:ext uri="{FF2B5EF4-FFF2-40B4-BE49-F238E27FC236}">
                  <a16:creationId xmlns:a16="http://schemas.microsoft.com/office/drawing/2014/main" id="{8271087F-A9AC-7BC7-434A-EC5ABC32A575}"/>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503463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C19F58-9B5B-4A9B-6CBF-F8E5333742B3}"/>
              </a:ext>
            </a:extLst>
          </p:cNvPr>
          <p:cNvSpPr/>
          <p:nvPr/>
        </p:nvSpPr>
        <p:spPr>
          <a:xfrm>
            <a:off x="6259446" y="1392368"/>
            <a:ext cx="5569038" cy="2798027"/>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latin typeface="Arial Black" panose="020B0A04020102020204" pitchFamily="34" charset="0"/>
              <a:ea typeface="+mj-ea"/>
              <a:cs typeface="+mj-cs"/>
              <a:sym typeface="Arial Black" panose="020B0A04020102020204" pitchFamily="34" charset="0"/>
            </a:endParaRPr>
          </a:p>
        </p:txBody>
      </p:sp>
      <p:sp>
        <p:nvSpPr>
          <p:cNvPr id="7" name="Titre 6">
            <a:extLst>
              <a:ext uri="{FF2B5EF4-FFF2-40B4-BE49-F238E27FC236}">
                <a16:creationId xmlns:a16="http://schemas.microsoft.com/office/drawing/2014/main" id="{B999A344-DFD6-4A27-917D-18E3F328FD24}"/>
              </a:ext>
            </a:extLst>
          </p:cNvPr>
          <p:cNvSpPr>
            <a:spLocks noGrp="1"/>
          </p:cNvSpPr>
          <p:nvPr>
            <p:ph type="title"/>
          </p:nvPr>
        </p:nvSpPr>
        <p:spPr>
          <a:xfrm>
            <a:off x="404786" y="382816"/>
            <a:ext cx="11384280" cy="812530"/>
          </a:xfrm>
        </p:spPr>
        <p:txBody>
          <a:bodyPr/>
          <a:lstStyle/>
          <a:p>
            <a:r>
              <a:rPr lang="en-US" altLang="zh-CN" dirty="0"/>
              <a:t>LGBT+ allows communicating sexual diversity without the cultural bias but awareness is low among elders. </a:t>
            </a:r>
            <a:endParaRPr lang="en-GB" dirty="0"/>
          </a:p>
        </p:txBody>
      </p:sp>
      <p:sp>
        <p:nvSpPr>
          <p:cNvPr id="2" name="Rectangle 1">
            <a:extLst>
              <a:ext uri="{FF2B5EF4-FFF2-40B4-BE49-F238E27FC236}">
                <a16:creationId xmlns:a16="http://schemas.microsoft.com/office/drawing/2014/main" id="{172B2983-DDE5-49C1-B9B6-F7CFF72EEAD8}"/>
              </a:ext>
            </a:extLst>
          </p:cNvPr>
          <p:cNvSpPr/>
          <p:nvPr/>
        </p:nvSpPr>
        <p:spPr>
          <a:xfrm>
            <a:off x="7373249" y="-318035"/>
            <a:ext cx="6096000" cy="646331"/>
          </a:xfrm>
          <a:prstGeom prst="rect">
            <a:avLst/>
          </a:prstGeom>
        </p:spPr>
        <p:txBody>
          <a:bodyPr>
            <a:spAutoFit/>
          </a:bodyPr>
          <a:lstStyle/>
          <a:p>
            <a:endParaRPr lang="en-HK" dirty="0"/>
          </a:p>
          <a:p>
            <a:endParaRPr lang="en-HK" dirty="0"/>
          </a:p>
        </p:txBody>
      </p:sp>
      <p:sp>
        <p:nvSpPr>
          <p:cNvPr id="81" name="Espace réservé du numéro de diapositive 9">
            <a:extLst>
              <a:ext uri="{FF2B5EF4-FFF2-40B4-BE49-F238E27FC236}">
                <a16:creationId xmlns:a16="http://schemas.microsoft.com/office/drawing/2014/main" id="{4C279A86-3266-10D9-224B-B7FC5ECBA303}"/>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15</a:t>
            </a:fld>
            <a:r>
              <a:rPr lang="en-GB" dirty="0"/>
              <a:t> ‒ </a:t>
            </a:r>
          </a:p>
        </p:txBody>
      </p:sp>
      <p:sp>
        <p:nvSpPr>
          <p:cNvPr id="8" name="TextBox 7">
            <a:extLst>
              <a:ext uri="{FF2B5EF4-FFF2-40B4-BE49-F238E27FC236}">
                <a16:creationId xmlns:a16="http://schemas.microsoft.com/office/drawing/2014/main" id="{CB700321-49B9-2355-CEE3-475BD3D575AE}"/>
              </a:ext>
            </a:extLst>
          </p:cNvPr>
          <p:cNvSpPr txBox="1"/>
          <p:nvPr/>
        </p:nvSpPr>
        <p:spPr>
          <a:xfrm>
            <a:off x="6292897" y="1446906"/>
            <a:ext cx="5486400" cy="369332"/>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Local ways to communicate LGBT+</a:t>
            </a:r>
            <a:endParaRPr lang="en-HK"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A5927D0E-B59B-195B-0287-9D238BC679A8}"/>
              </a:ext>
            </a:extLst>
          </p:cNvPr>
          <p:cNvSpPr txBox="1"/>
          <p:nvPr/>
        </p:nvSpPr>
        <p:spPr>
          <a:xfrm>
            <a:off x="6347371" y="1816238"/>
            <a:ext cx="5399459" cy="830997"/>
          </a:xfrm>
          <a:prstGeom prst="rect">
            <a:avLst/>
          </a:prstGeom>
          <a:noFill/>
        </p:spPr>
        <p:txBody>
          <a:bodyPr wrap="square" rtlCol="0">
            <a:spAutoFit/>
          </a:bodyPr>
          <a:lstStyle/>
          <a:p>
            <a:pPr marL="176213" lvl="1" indent="-176213">
              <a:spcBef>
                <a:spcPts val="400"/>
              </a:spcBef>
              <a:buFont typeface="Arial" panose="020B0604020202020204" pitchFamily="34" charset="0"/>
              <a:buChar char="•"/>
            </a:pPr>
            <a:r>
              <a:rPr lang="en-HK" sz="1600" dirty="0">
                <a:latin typeface="Calibri" panose="020F0502020204030204" pitchFamily="34" charset="0"/>
                <a:cs typeface="Calibri" panose="020F0502020204030204" pitchFamily="34" charset="0"/>
              </a:rPr>
              <a:t>Other commonly used terms on same-sex love relationship include he-he, she-she, </a:t>
            </a:r>
            <a:r>
              <a:rPr lang="en-HK" sz="1600" i="1" dirty="0">
                <a:latin typeface="Calibri" panose="020F0502020204030204" pitchFamily="34" charset="0"/>
                <a:cs typeface="Calibri" panose="020F0502020204030204" pitchFamily="34" charset="0"/>
              </a:rPr>
              <a:t>fu</a:t>
            </a:r>
            <a:r>
              <a:rPr lang="en-HK" sz="1600" dirty="0">
                <a:latin typeface="Calibri" panose="020F0502020204030204" pitchFamily="34" charset="0"/>
                <a:cs typeface="Calibri" panose="020F0502020204030204" pitchFamily="34" charset="0"/>
              </a:rPr>
              <a:t> (</a:t>
            </a:r>
            <a:r>
              <a:rPr lang="zh-CN" altLang="en-US" sz="1600" dirty="0">
                <a:latin typeface="Calibri" panose="020F0502020204030204" pitchFamily="34" charset="0"/>
                <a:cs typeface="Calibri" panose="020F0502020204030204" pitchFamily="34" charset="0"/>
              </a:rPr>
              <a:t>腐</a:t>
            </a:r>
            <a:r>
              <a:rPr lang="en-US" altLang="zh-CN" sz="1600" dirty="0">
                <a:latin typeface="Calibri" panose="020F0502020204030204" pitchFamily="34" charset="0"/>
                <a:cs typeface="Calibri" panose="020F0502020204030204" pitchFamily="34" charset="0"/>
              </a:rPr>
              <a:t>), man-man/woman-woman (</a:t>
            </a:r>
            <a:r>
              <a:rPr lang="zh-TW" altLang="en-US" sz="1600" dirty="0">
                <a:latin typeface="Calibri" panose="020F0502020204030204" pitchFamily="34" charset="0"/>
                <a:cs typeface="Calibri" panose="020F0502020204030204" pitchFamily="34" charset="0"/>
              </a:rPr>
              <a:t>男男</a:t>
            </a:r>
            <a:r>
              <a:rPr lang="en-US" altLang="zh-TW" sz="1600" dirty="0">
                <a:latin typeface="Calibri" panose="020F0502020204030204" pitchFamily="34" charset="0"/>
                <a:cs typeface="Calibri" panose="020F0502020204030204" pitchFamily="34" charset="0"/>
              </a:rPr>
              <a:t>/</a:t>
            </a:r>
            <a:r>
              <a:rPr lang="zh-TW" altLang="en-US" sz="1600" dirty="0">
                <a:latin typeface="Calibri" panose="020F0502020204030204" pitchFamily="34" charset="0"/>
                <a:cs typeface="Calibri" panose="020F0502020204030204" pitchFamily="34" charset="0"/>
              </a:rPr>
              <a:t>女女</a:t>
            </a:r>
            <a:r>
              <a:rPr lang="en-US" altLang="zh-TW" sz="1600" dirty="0">
                <a:latin typeface="Calibri" panose="020F0502020204030204" pitchFamily="34" charset="0"/>
                <a:cs typeface="Calibri" panose="020F0502020204030204" pitchFamily="34" charset="0"/>
              </a:rPr>
              <a:t>), </a:t>
            </a:r>
            <a:r>
              <a:rPr lang="en-US" altLang="zh-TW" sz="1600" i="1" dirty="0" err="1">
                <a:latin typeface="Calibri" panose="020F0502020204030204" pitchFamily="34" charset="0"/>
                <a:cs typeface="Calibri" panose="020F0502020204030204" pitchFamily="34" charset="0"/>
              </a:rPr>
              <a:t>lyun</a:t>
            </a:r>
            <a:r>
              <a:rPr lang="en-US" altLang="zh-TW" sz="1600" i="1" dirty="0">
                <a:latin typeface="Calibri" panose="020F0502020204030204" pitchFamily="34" charset="0"/>
                <a:cs typeface="Calibri" panose="020F0502020204030204" pitchFamily="34" charset="0"/>
              </a:rPr>
              <a:t> </a:t>
            </a:r>
            <a:r>
              <a:rPr lang="en-US" altLang="zh-TW" sz="1600" dirty="0">
                <a:latin typeface="Calibri" panose="020F0502020204030204" pitchFamily="34" charset="0"/>
                <a:cs typeface="Calibri" panose="020F0502020204030204" pitchFamily="34" charset="0"/>
              </a:rPr>
              <a:t>(</a:t>
            </a:r>
            <a:r>
              <a:rPr lang="zh-TW" altLang="en-US" sz="1600" dirty="0">
                <a:latin typeface="Calibri" panose="020F0502020204030204" pitchFamily="34" charset="0"/>
                <a:cs typeface="Calibri" panose="020F0502020204030204" pitchFamily="34" charset="0"/>
              </a:rPr>
              <a:t>攣</a:t>
            </a:r>
            <a:r>
              <a:rPr lang="en-US" altLang="zh-TW" sz="1600" dirty="0">
                <a:latin typeface="Calibri" panose="020F0502020204030204" pitchFamily="34" charset="0"/>
                <a:cs typeface="Calibri" panose="020F0502020204030204" pitchFamily="34" charset="0"/>
              </a:rPr>
              <a:t>), member.</a:t>
            </a:r>
          </a:p>
        </p:txBody>
      </p:sp>
      <p:sp>
        <p:nvSpPr>
          <p:cNvPr id="5" name="Rectangle 4">
            <a:extLst>
              <a:ext uri="{FF2B5EF4-FFF2-40B4-BE49-F238E27FC236}">
                <a16:creationId xmlns:a16="http://schemas.microsoft.com/office/drawing/2014/main" id="{5D05A940-2B53-B065-C135-CB0741F34F0C}"/>
              </a:ext>
            </a:extLst>
          </p:cNvPr>
          <p:cNvSpPr/>
          <p:nvPr/>
        </p:nvSpPr>
        <p:spPr>
          <a:xfrm>
            <a:off x="6929597" y="2768602"/>
            <a:ext cx="4548978" cy="461665"/>
          </a:xfrm>
          <a:prstGeom prst="rect">
            <a:avLst/>
          </a:prstGeom>
        </p:spPr>
        <p:txBody>
          <a:bodyPr wrap="square">
            <a:spAutoFit/>
          </a:bodyPr>
          <a:lstStyle/>
          <a:p>
            <a:r>
              <a:rPr lang="zh-TW" altLang="en-US" sz="1200" i="1" dirty="0"/>
              <a:t>而家係用 </a:t>
            </a:r>
            <a:r>
              <a:rPr lang="en-US" altLang="zh-TW" sz="1200" i="1" dirty="0" err="1"/>
              <a:t>hehe</a:t>
            </a:r>
            <a:r>
              <a:rPr lang="zh-TW" altLang="en-US" sz="1200" i="1" dirty="0"/>
              <a:t>、</a:t>
            </a:r>
            <a:r>
              <a:rPr lang="en-US" altLang="zh-TW" sz="1200" i="1" dirty="0" err="1"/>
              <a:t>sheshe</a:t>
            </a:r>
            <a:r>
              <a:rPr lang="zh-TW" altLang="en-US" sz="1200" i="1" dirty="0"/>
              <a:t>，</a:t>
            </a:r>
            <a:r>
              <a:rPr lang="en-US" altLang="zh-TW" sz="1200" i="1" dirty="0"/>
              <a:t>lesbian</a:t>
            </a:r>
            <a:r>
              <a:rPr lang="zh-TW" altLang="en-US" sz="1200" i="1" dirty="0"/>
              <a:t>已經係之前用嘅 </a:t>
            </a:r>
            <a:r>
              <a:rPr lang="en-US" altLang="zh-TW" sz="1200" i="1" dirty="0"/>
              <a:t>term</a:t>
            </a:r>
            <a:r>
              <a:rPr lang="zh-TW" altLang="en-US" sz="1200" i="1" dirty="0"/>
              <a:t>。</a:t>
            </a:r>
            <a:r>
              <a:rPr lang="zh-CN" altLang="en-US" sz="1200" i="1" dirty="0"/>
              <a:t>以前</a:t>
            </a:r>
            <a:r>
              <a:rPr lang="zh-TW" altLang="en-US" sz="1200" i="1" dirty="0"/>
              <a:t>見</a:t>
            </a:r>
            <a:r>
              <a:rPr lang="zh-CN" altLang="en-US" sz="1200" i="1" dirty="0"/>
              <a:t>過阿</a:t>
            </a:r>
            <a:r>
              <a:rPr lang="zh-TW" altLang="en-US" sz="1200" i="1" dirty="0"/>
              <a:t>女會睇</a:t>
            </a:r>
            <a:r>
              <a:rPr lang="zh-CN" altLang="en-US" sz="1200" i="1" dirty="0"/>
              <a:t>哩啲内容</a:t>
            </a:r>
            <a:r>
              <a:rPr lang="zh-TW" altLang="en-US" sz="1200" i="1" dirty="0"/>
              <a:t>，我</a:t>
            </a:r>
            <a:r>
              <a:rPr lang="zh-CN" altLang="en-US" sz="1200" i="1" dirty="0"/>
              <a:t>咪</a:t>
            </a:r>
            <a:r>
              <a:rPr lang="zh-TW" altLang="en-US" sz="1200" i="1" dirty="0"/>
              <a:t>問佢</a:t>
            </a:r>
            <a:r>
              <a:rPr lang="zh-CN" altLang="en-US" sz="1200" i="1" dirty="0"/>
              <a:t>。</a:t>
            </a:r>
            <a:endParaRPr lang="en-US" altLang="zh-TW" sz="1400" b="1" i="1" dirty="0">
              <a:solidFill>
                <a:schemeClr val="tx2"/>
              </a:solidFill>
              <a:latin typeface="Calibri" panose="020F0502020204030204" pitchFamily="34" charset="0"/>
            </a:endParaRPr>
          </a:p>
        </p:txBody>
      </p:sp>
      <p:sp>
        <p:nvSpPr>
          <p:cNvPr id="6" name="TextBox 5">
            <a:extLst>
              <a:ext uri="{FF2B5EF4-FFF2-40B4-BE49-F238E27FC236}">
                <a16:creationId xmlns:a16="http://schemas.microsoft.com/office/drawing/2014/main" id="{AC5D5E87-CF13-E87B-27D3-55CB67082715}"/>
              </a:ext>
            </a:extLst>
          </p:cNvPr>
          <p:cNvSpPr txBox="1"/>
          <p:nvPr/>
        </p:nvSpPr>
        <p:spPr>
          <a:xfrm>
            <a:off x="6929598" y="3119082"/>
            <a:ext cx="4745982" cy="954107"/>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They now use </a:t>
            </a:r>
            <a:r>
              <a:rPr lang="en-US" altLang="zh-CN" sz="1400" i="1" dirty="0" err="1">
                <a:latin typeface="Calibri" panose="020F0502020204030204" pitchFamily="34" charset="0"/>
                <a:ea typeface="Calibri" panose="020F0502020204030204" pitchFamily="34" charset="0"/>
                <a:cs typeface="Calibri" panose="020F0502020204030204" pitchFamily="34" charset="0"/>
              </a:rPr>
              <a:t>hehe</a:t>
            </a:r>
            <a:r>
              <a:rPr lang="en-US" altLang="zh-CN" sz="1400" i="1" dirty="0">
                <a:latin typeface="Calibri" panose="020F0502020204030204" pitchFamily="34" charset="0"/>
                <a:ea typeface="Calibri" panose="020F0502020204030204" pitchFamily="34" charset="0"/>
                <a:cs typeface="Calibri" panose="020F0502020204030204" pitchFamily="34" charset="0"/>
              </a:rPr>
              <a:t> or </a:t>
            </a:r>
            <a:r>
              <a:rPr lang="en-US" altLang="zh-CN" sz="1400" i="1" dirty="0" err="1">
                <a:latin typeface="Calibri" panose="020F0502020204030204" pitchFamily="34" charset="0"/>
                <a:ea typeface="Calibri" panose="020F0502020204030204" pitchFamily="34" charset="0"/>
                <a:cs typeface="Calibri" panose="020F0502020204030204" pitchFamily="34" charset="0"/>
              </a:rPr>
              <a:t>sheshe</a:t>
            </a:r>
            <a:r>
              <a:rPr lang="en-US" altLang="zh-CN" sz="1400" i="1" dirty="0">
                <a:latin typeface="Calibri" panose="020F0502020204030204" pitchFamily="34" charset="0"/>
                <a:ea typeface="Calibri" panose="020F0502020204030204" pitchFamily="34" charset="0"/>
                <a:cs typeface="Calibri" panose="020F0502020204030204" pitchFamily="34" charset="0"/>
              </a:rPr>
              <a:t>. Lesbian was a term of the past. My daughter had watched some LGBT+ content, so I asked her about it.  </a:t>
            </a:r>
          </a:p>
          <a:p>
            <a:r>
              <a:rPr lang="en-HK" sz="1400" dirty="0">
                <a:latin typeface="Calibri" panose="020F0502020204030204" pitchFamily="34" charset="0"/>
                <a:ea typeface="Calibri" panose="020F0502020204030204" pitchFamily="34" charset="0"/>
                <a:cs typeface="Calibri" panose="020F0502020204030204" pitchFamily="34" charset="0"/>
              </a:rPr>
              <a:t>[Aged 55-70, Male, M</a:t>
            </a:r>
            <a:r>
              <a:rPr lang="en-US" altLang="zh-CN" sz="1400" dirty="0" err="1">
                <a:latin typeface="Calibri" panose="020F0502020204030204" pitchFamily="34" charset="0"/>
                <a:ea typeface="Calibri" panose="020F0502020204030204" pitchFamily="34" charset="0"/>
                <a:cs typeface="Calibri" panose="020F0502020204030204" pitchFamily="34" charset="0"/>
              </a:rPr>
              <a:t>ildly</a:t>
            </a:r>
            <a:r>
              <a:rPr lang="en-US" altLang="zh-CN" sz="1400" dirty="0">
                <a:latin typeface="Calibri" panose="020F0502020204030204" pitchFamily="34" charset="0"/>
                <a:ea typeface="Calibri" panose="020F0502020204030204" pitchFamily="34" charset="0"/>
                <a:cs typeface="Calibri" panose="020F0502020204030204" pitchFamily="34" charset="0"/>
              </a:rPr>
              <a:t> Supportive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9" name="Group 10">
            <a:extLst>
              <a:ext uri="{FF2B5EF4-FFF2-40B4-BE49-F238E27FC236}">
                <a16:creationId xmlns:a16="http://schemas.microsoft.com/office/drawing/2014/main" id="{2791CA31-3FF9-2F58-353F-67BA6F4F3299}"/>
              </a:ext>
            </a:extLst>
          </p:cNvPr>
          <p:cNvGrpSpPr>
            <a:grpSpLocks/>
          </p:cNvGrpSpPr>
          <p:nvPr/>
        </p:nvGrpSpPr>
        <p:grpSpPr bwMode="auto">
          <a:xfrm rot="10800000" flipH="1">
            <a:off x="6545926" y="2889684"/>
            <a:ext cx="409582" cy="335269"/>
            <a:chOff x="1033" y="1117"/>
            <a:chExt cx="1907" cy="1561"/>
          </a:xfrm>
          <a:solidFill>
            <a:schemeClr val="tx2"/>
          </a:solidFill>
        </p:grpSpPr>
        <p:sp>
          <p:nvSpPr>
            <p:cNvPr id="10" name="Freeform 11">
              <a:extLst>
                <a:ext uri="{FF2B5EF4-FFF2-40B4-BE49-F238E27FC236}">
                  <a16:creationId xmlns:a16="http://schemas.microsoft.com/office/drawing/2014/main" id="{4A4611C2-6411-DDCD-AED7-3BB92B0A9BDA}"/>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12">
              <a:extLst>
                <a:ext uri="{FF2B5EF4-FFF2-40B4-BE49-F238E27FC236}">
                  <a16:creationId xmlns:a16="http://schemas.microsoft.com/office/drawing/2014/main" id="{2411DDA0-C203-3273-7F80-EF4483616D22}"/>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5" name="TextBox 14">
            <a:extLst>
              <a:ext uri="{FF2B5EF4-FFF2-40B4-BE49-F238E27FC236}">
                <a16:creationId xmlns:a16="http://schemas.microsoft.com/office/drawing/2014/main" id="{0D516304-EA3B-7983-E2F7-81B29F43D531}"/>
              </a:ext>
            </a:extLst>
          </p:cNvPr>
          <p:cNvSpPr txBox="1"/>
          <p:nvPr/>
        </p:nvSpPr>
        <p:spPr>
          <a:xfrm>
            <a:off x="475699" y="1266990"/>
            <a:ext cx="5600249" cy="4288353"/>
          </a:xfrm>
          <a:prstGeom prst="rect">
            <a:avLst/>
          </a:prstGeom>
          <a:noFill/>
        </p:spPr>
        <p:txBody>
          <a:bodyPr wrap="square" rtlCol="0">
            <a:spAutoFit/>
          </a:bodyPr>
          <a:lstStyle/>
          <a:p>
            <a:pPr marL="176213" lvl="1" indent="-176213">
              <a:spcBef>
                <a:spcPts val="400"/>
              </a:spcBef>
              <a:buFont typeface="Arial" panose="020B0604020202020204" pitchFamily="34" charset="0"/>
              <a:buChar char="•"/>
            </a:pPr>
            <a:r>
              <a:rPr lang="en-US" altLang="zh-CN" sz="1600" b="1" dirty="0">
                <a:latin typeface="Calibri" panose="020F0502020204030204" pitchFamily="34" charset="0"/>
                <a:cs typeface="Calibri" panose="020F0502020204030204" pitchFamily="34" charset="0"/>
              </a:rPr>
              <a:t>Awareness of the term LGBT+ declines with age. </a:t>
            </a:r>
            <a:r>
              <a:rPr lang="en-US" sz="1600" dirty="0">
                <a:latin typeface="Calibri" panose="020F0502020204030204" pitchFamily="34" charset="0"/>
                <a:cs typeface="Calibri" panose="020F0502020204030204" pitchFamily="34" charset="0"/>
              </a:rPr>
              <a:t>Most respondents below 40y.o. in the Mildly Supportive and Moveable </a:t>
            </a:r>
            <a:r>
              <a:rPr lang="en-US" altLang="zh-CN" sz="1600" dirty="0">
                <a:latin typeface="Calibri" panose="020F0502020204030204" pitchFamily="34" charset="0"/>
                <a:cs typeface="Calibri" panose="020F0502020204030204" pitchFamily="34" charset="0"/>
              </a:rPr>
              <a:t>Middle groups </a:t>
            </a:r>
            <a:r>
              <a:rPr lang="en-US" sz="1600" dirty="0">
                <a:latin typeface="Calibri" panose="020F0502020204030204" pitchFamily="34" charset="0"/>
                <a:cs typeface="Calibri" panose="020F0502020204030204" pitchFamily="34" charset="0"/>
              </a:rPr>
              <a:t>are aware of the term LGBT+</a:t>
            </a:r>
            <a:r>
              <a:rPr lang="en-US" altLang="zh-CN" sz="1600" dirty="0">
                <a:latin typeface="Calibri" panose="020F0502020204030204" pitchFamily="34" charset="0"/>
                <a:cs typeface="Calibri" panose="020F0502020204030204" pitchFamily="34" charset="0"/>
              </a:rPr>
              <a:t>. </a:t>
            </a:r>
          </a:p>
          <a:p>
            <a:pPr marL="633413" lvl="2" indent="-176213">
              <a:spcBef>
                <a:spcPts val="400"/>
              </a:spcBef>
              <a:buFont typeface="Arial" panose="020B0604020202020204" pitchFamily="34" charset="0"/>
              <a:buChar char="•"/>
            </a:pPr>
            <a:r>
              <a:rPr lang="en-US" sz="1600" b="1" dirty="0">
                <a:latin typeface="Calibri" panose="020F0502020204030204" pitchFamily="34" charset="0"/>
                <a:cs typeface="Calibri" panose="020F0502020204030204" pitchFamily="34" charset="0"/>
              </a:rPr>
              <a:t>None of the Moveable Middle Elders </a:t>
            </a:r>
            <a:r>
              <a:rPr lang="en-US" sz="1600" dirty="0">
                <a:latin typeface="Calibri" panose="020F0502020204030204" pitchFamily="34" charset="0"/>
                <a:cs typeface="Calibri" panose="020F0502020204030204" pitchFamily="34" charset="0"/>
              </a:rPr>
              <a:t>have seen the term nor understand what it means.</a:t>
            </a:r>
            <a:r>
              <a:rPr lang="en-HK" sz="1600" dirty="0">
                <a:latin typeface="Calibri" panose="020F0502020204030204" pitchFamily="34" charset="0"/>
                <a:cs typeface="Calibri" panose="020F0502020204030204" pitchFamily="34" charset="0"/>
              </a:rPr>
              <a:t> Comparatively, 4 out of 6 Mildly Supportive </a:t>
            </a:r>
            <a:r>
              <a:rPr lang="en-US" altLang="zh-CN" sz="1600" dirty="0">
                <a:latin typeface="Calibri" panose="020F0502020204030204" pitchFamily="34" charset="0"/>
                <a:cs typeface="Calibri" panose="020F0502020204030204" pitchFamily="34" charset="0"/>
              </a:rPr>
              <a:t>Elders have seen the term.</a:t>
            </a:r>
          </a:p>
          <a:p>
            <a:pPr marL="633413" lvl="2" indent="-176213">
              <a:spcBef>
                <a:spcPts val="400"/>
              </a:spcBef>
              <a:buFont typeface="Arial" panose="020B0604020202020204" pitchFamily="34" charset="0"/>
              <a:buChar char="•"/>
            </a:pPr>
            <a:r>
              <a:rPr lang="en-US" sz="1600" b="1" dirty="0">
                <a:latin typeface="Calibri" panose="020F0502020204030204" pitchFamily="34" charset="0"/>
                <a:cs typeface="Calibri" panose="020F0502020204030204" pitchFamily="34" charset="0"/>
              </a:rPr>
              <a:t>Half respondents in the age group of 41-55</a:t>
            </a:r>
            <a:r>
              <a:rPr lang="en-US" sz="1600" dirty="0">
                <a:latin typeface="Calibri" panose="020F0502020204030204" pitchFamily="34" charset="0"/>
                <a:cs typeface="Calibri" panose="020F0502020204030204" pitchFamily="34" charset="0"/>
              </a:rPr>
              <a:t> have seen the term – same for both attitudes.</a:t>
            </a:r>
            <a:endParaRPr lang="en-US" altLang="zh-CN" sz="1600" b="1" dirty="0">
              <a:latin typeface="Calibri" panose="020F0502020204030204" pitchFamily="34" charset="0"/>
              <a:cs typeface="Calibri" panose="020F0502020204030204" pitchFamily="34" charset="0"/>
            </a:endParaRPr>
          </a:p>
          <a:p>
            <a:pPr marL="176213" lvl="1" indent="-176213">
              <a:spcBef>
                <a:spcPts val="400"/>
              </a:spcBef>
              <a:buFont typeface="Arial" panose="020B0604020202020204" pitchFamily="34" charset="0"/>
              <a:buChar char="•"/>
            </a:pPr>
            <a:r>
              <a:rPr lang="en-US" altLang="zh-CN" sz="1600" dirty="0">
                <a:latin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Awareness mainly comes from the overseas information </a:t>
            </a:r>
            <a:r>
              <a:rPr lang="en-US" sz="1600" dirty="0">
                <a:latin typeface="Calibri" panose="020F0502020204030204" pitchFamily="34" charset="0"/>
                <a:cs typeface="Calibri" panose="020F0502020204030204" pitchFamily="34" charset="0"/>
              </a:rPr>
              <a:t>from the internet, personal experience of LGBT+ community and the need to understand what their children are watching.</a:t>
            </a:r>
          </a:p>
          <a:p>
            <a:pPr marL="633413" lvl="2" indent="-176213">
              <a:spcBef>
                <a:spcPts val="400"/>
              </a:spcBef>
              <a:buFont typeface="Arial" panose="020B0604020202020204" pitchFamily="34" charset="0"/>
              <a:buChar char="•"/>
            </a:pPr>
            <a:r>
              <a:rPr lang="en-US" sz="1600" b="1" dirty="0">
                <a:latin typeface="Calibri" panose="020F0502020204030204" pitchFamily="34" charset="0"/>
                <a:cs typeface="Calibri" panose="020F0502020204030204" pitchFamily="34" charset="0"/>
              </a:rPr>
              <a:t>Interest of the younger generation often triggers</a:t>
            </a:r>
            <a:r>
              <a:rPr lang="en-US" sz="1600" dirty="0">
                <a:latin typeface="Calibri" panose="020F0502020204030204" pitchFamily="34" charset="0"/>
                <a:cs typeface="Calibri" panose="020F0502020204030204" pitchFamily="34" charset="0"/>
              </a:rPr>
              <a:t> parents’ awareness and attention on the term. </a:t>
            </a:r>
          </a:p>
          <a:p>
            <a:pPr marL="176213" lvl="1" indent="-176213">
              <a:spcBef>
                <a:spcPts val="400"/>
              </a:spcBef>
              <a:buFont typeface="Arial" panose="020B0604020202020204" pitchFamily="34" charset="0"/>
              <a:buChar char="•"/>
            </a:pPr>
            <a:r>
              <a:rPr lang="en-HK" sz="1600" dirty="0">
                <a:latin typeface="Calibri" panose="020F0502020204030204" pitchFamily="34" charset="0"/>
                <a:cs typeface="Calibri" panose="020F0502020204030204" pitchFamily="34" charset="0"/>
              </a:rPr>
              <a:t>Few younger respondents find it is</a:t>
            </a:r>
            <a:r>
              <a:rPr lang="en-HK" sz="1600" b="1" dirty="0">
                <a:latin typeface="Calibri" panose="020F0502020204030204" pitchFamily="34" charset="0"/>
                <a:cs typeface="Calibri" panose="020F0502020204030204" pitchFamily="34" charset="0"/>
              </a:rPr>
              <a:t> easier to communicate the concept in English than in Chinese</a:t>
            </a:r>
            <a:r>
              <a:rPr lang="en-HK" sz="1600" dirty="0">
                <a:latin typeface="Calibri" panose="020F0502020204030204" pitchFamily="34" charset="0"/>
                <a:cs typeface="Calibri" panose="020F0502020204030204" pitchFamily="34" charset="0"/>
              </a:rPr>
              <a:t> since it is less embarrassing and stigmatizing.</a:t>
            </a:r>
          </a:p>
        </p:txBody>
      </p:sp>
      <p:sp>
        <p:nvSpPr>
          <p:cNvPr id="16" name="Rectangle 15">
            <a:extLst>
              <a:ext uri="{FF2B5EF4-FFF2-40B4-BE49-F238E27FC236}">
                <a16:creationId xmlns:a16="http://schemas.microsoft.com/office/drawing/2014/main" id="{DAFCA193-475F-604C-0152-FBF8BBD33EED}"/>
              </a:ext>
            </a:extLst>
          </p:cNvPr>
          <p:cNvSpPr/>
          <p:nvPr/>
        </p:nvSpPr>
        <p:spPr>
          <a:xfrm>
            <a:off x="6725435" y="4601359"/>
            <a:ext cx="4548978" cy="461665"/>
          </a:xfrm>
          <a:prstGeom prst="rect">
            <a:avLst/>
          </a:prstGeom>
        </p:spPr>
        <p:txBody>
          <a:bodyPr wrap="square">
            <a:spAutoFit/>
          </a:bodyPr>
          <a:lstStyle/>
          <a:p>
            <a:r>
              <a:rPr lang="zh-TW" altLang="en-US" sz="1200" i="1" dirty="0"/>
              <a:t>用中文嘅話反而令人仲更加反感，仲尷尬。英文有少少距離感，但係易講</a:t>
            </a:r>
            <a:r>
              <a:rPr lang="zh-CN" altLang="en-US" sz="1200" i="1" dirty="0"/>
              <a:t>。</a:t>
            </a:r>
            <a:endParaRPr lang="en-US" altLang="zh-TW" sz="1400" b="1" i="1" dirty="0">
              <a:solidFill>
                <a:schemeClr val="tx2"/>
              </a:solidFill>
              <a:latin typeface="Calibri" panose="020F0502020204030204" pitchFamily="34" charset="0"/>
            </a:endParaRPr>
          </a:p>
        </p:txBody>
      </p:sp>
      <p:sp>
        <p:nvSpPr>
          <p:cNvPr id="17" name="TextBox 16">
            <a:extLst>
              <a:ext uri="{FF2B5EF4-FFF2-40B4-BE49-F238E27FC236}">
                <a16:creationId xmlns:a16="http://schemas.microsoft.com/office/drawing/2014/main" id="{B92C3B57-C73A-94A4-A4D6-AA961A42E6C0}"/>
              </a:ext>
            </a:extLst>
          </p:cNvPr>
          <p:cNvSpPr txBox="1"/>
          <p:nvPr/>
        </p:nvSpPr>
        <p:spPr>
          <a:xfrm>
            <a:off x="6725436" y="4951839"/>
            <a:ext cx="4932648" cy="954107"/>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It is more likely to cause negative connotation or embarrassment to talk about gay in Chinese terms. English provides a sense of distance and makes it easier to say.</a:t>
            </a:r>
          </a:p>
          <a:p>
            <a:r>
              <a:rPr lang="en-HK" sz="1400" dirty="0">
                <a:latin typeface="Calibri" panose="020F0502020204030204" pitchFamily="34" charset="0"/>
                <a:ea typeface="Calibri" panose="020F0502020204030204" pitchFamily="34" charset="0"/>
                <a:cs typeface="Calibri" panose="020F0502020204030204" pitchFamily="34" charset="0"/>
              </a:rPr>
              <a:t>[Aged 30-40, Female, M</a:t>
            </a:r>
            <a:r>
              <a:rPr lang="en-US" altLang="zh-CN" sz="1400" dirty="0" err="1">
                <a:latin typeface="Calibri" panose="020F0502020204030204" pitchFamily="34" charset="0"/>
                <a:ea typeface="Calibri" panose="020F0502020204030204" pitchFamily="34" charset="0"/>
                <a:cs typeface="Calibri" panose="020F0502020204030204" pitchFamily="34" charset="0"/>
              </a:rPr>
              <a:t>ildly</a:t>
            </a:r>
            <a:r>
              <a:rPr lang="en-US" altLang="zh-CN" sz="1400" dirty="0">
                <a:latin typeface="Calibri" panose="020F0502020204030204" pitchFamily="34" charset="0"/>
                <a:ea typeface="Calibri" panose="020F0502020204030204" pitchFamily="34" charset="0"/>
                <a:cs typeface="Calibri" panose="020F0502020204030204" pitchFamily="34" charset="0"/>
              </a:rPr>
              <a:t> Supportive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18" name="Group 10">
            <a:extLst>
              <a:ext uri="{FF2B5EF4-FFF2-40B4-BE49-F238E27FC236}">
                <a16:creationId xmlns:a16="http://schemas.microsoft.com/office/drawing/2014/main" id="{FDBC7F85-130B-9E35-A786-62AF15C8BD32}"/>
              </a:ext>
            </a:extLst>
          </p:cNvPr>
          <p:cNvGrpSpPr>
            <a:grpSpLocks/>
          </p:cNvGrpSpPr>
          <p:nvPr/>
        </p:nvGrpSpPr>
        <p:grpSpPr bwMode="auto">
          <a:xfrm rot="10800000" flipH="1">
            <a:off x="6341764" y="4722441"/>
            <a:ext cx="409582" cy="335269"/>
            <a:chOff x="1033" y="1117"/>
            <a:chExt cx="1907" cy="1561"/>
          </a:xfrm>
          <a:solidFill>
            <a:schemeClr val="tx2"/>
          </a:solidFill>
        </p:grpSpPr>
        <p:sp>
          <p:nvSpPr>
            <p:cNvPr id="19" name="Freeform 11">
              <a:extLst>
                <a:ext uri="{FF2B5EF4-FFF2-40B4-BE49-F238E27FC236}">
                  <a16:creationId xmlns:a16="http://schemas.microsoft.com/office/drawing/2014/main" id="{7468F794-6834-8E8B-2708-1D9896BF573B}"/>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2">
              <a:extLst>
                <a:ext uri="{FF2B5EF4-FFF2-40B4-BE49-F238E27FC236}">
                  <a16:creationId xmlns:a16="http://schemas.microsoft.com/office/drawing/2014/main" id="{00AC0FB0-978E-50AA-17CC-16A5DD1479E9}"/>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970688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E314ED-72CC-641C-98F7-450315A9603B}"/>
              </a:ext>
            </a:extLst>
          </p:cNvPr>
          <p:cNvSpPr>
            <a:spLocks noGrp="1"/>
          </p:cNvSpPr>
          <p:nvPr>
            <p:ph type="sldNum" sz="quarter" idx="18"/>
          </p:nvPr>
        </p:nvSpPr>
        <p:spPr/>
        <p:txBody>
          <a:bodyPr/>
          <a:lstStyle/>
          <a:p>
            <a:fld id="{D61AABEC-672F-4B68-B914-690DA978312C}" type="slidenum">
              <a:rPr lang="en-GB" smtClean="0"/>
              <a:pPr/>
              <a:t>16</a:t>
            </a:fld>
            <a:r>
              <a:rPr lang="en-GB"/>
              <a:t> ‒ </a:t>
            </a:r>
            <a:endParaRPr lang="en-GB" dirty="0"/>
          </a:p>
        </p:txBody>
      </p:sp>
      <p:sp>
        <p:nvSpPr>
          <p:cNvPr id="6" name="Title 5">
            <a:extLst>
              <a:ext uri="{FF2B5EF4-FFF2-40B4-BE49-F238E27FC236}">
                <a16:creationId xmlns:a16="http://schemas.microsoft.com/office/drawing/2014/main" id="{FF9E5F20-0418-C6A1-DDBE-562A7B0267DD}"/>
              </a:ext>
            </a:extLst>
          </p:cNvPr>
          <p:cNvSpPr>
            <a:spLocks noGrp="1"/>
          </p:cNvSpPr>
          <p:nvPr>
            <p:ph type="title"/>
          </p:nvPr>
        </p:nvSpPr>
        <p:spPr>
          <a:xfrm>
            <a:off x="404786" y="382816"/>
            <a:ext cx="11384280" cy="1172629"/>
          </a:xfrm>
        </p:spPr>
        <p:txBody>
          <a:bodyPr/>
          <a:lstStyle/>
          <a:p>
            <a:r>
              <a:rPr lang="en-US" dirty="0"/>
              <a:t>Most respondents did not know the public opinion on same-sex rights, misbelieving strong public objection over legalizing same sex marriage.</a:t>
            </a:r>
          </a:p>
        </p:txBody>
      </p:sp>
      <p:pic>
        <p:nvPicPr>
          <p:cNvPr id="8" name="Picture 7">
            <a:extLst>
              <a:ext uri="{FF2B5EF4-FFF2-40B4-BE49-F238E27FC236}">
                <a16:creationId xmlns:a16="http://schemas.microsoft.com/office/drawing/2014/main" id="{DE7A75B1-F83C-0E25-980F-1EC1FBB49B64}"/>
              </a:ext>
            </a:extLst>
          </p:cNvPr>
          <p:cNvPicPr>
            <a:picLocks noChangeAspect="1"/>
          </p:cNvPicPr>
          <p:nvPr/>
        </p:nvPicPr>
        <p:blipFill>
          <a:blip r:embed="rId3"/>
          <a:stretch>
            <a:fillRect/>
          </a:stretch>
        </p:blipFill>
        <p:spPr>
          <a:xfrm>
            <a:off x="6361557" y="3453606"/>
            <a:ext cx="5347512" cy="2945082"/>
          </a:xfrm>
          <a:prstGeom prst="rect">
            <a:avLst/>
          </a:prstGeom>
        </p:spPr>
      </p:pic>
      <p:sp>
        <p:nvSpPr>
          <p:cNvPr id="9" name="TextBox 8">
            <a:extLst>
              <a:ext uri="{FF2B5EF4-FFF2-40B4-BE49-F238E27FC236}">
                <a16:creationId xmlns:a16="http://schemas.microsoft.com/office/drawing/2014/main" id="{F29514B2-9BA3-8B05-2494-CD53D17F3EB2}"/>
              </a:ext>
            </a:extLst>
          </p:cNvPr>
          <p:cNvSpPr txBox="1"/>
          <p:nvPr/>
        </p:nvSpPr>
        <p:spPr>
          <a:xfrm>
            <a:off x="6483392" y="3360496"/>
            <a:ext cx="4572000" cy="338554"/>
          </a:xfrm>
          <a:prstGeom prst="rect">
            <a:avLst/>
          </a:prstGeom>
          <a:noFill/>
        </p:spPr>
        <p:txBody>
          <a:bodyPr wrap="square">
            <a:spAutoFit/>
          </a:bodyPr>
          <a:lstStyle/>
          <a:p>
            <a:pPr marL="0" lvl="1"/>
            <a:r>
              <a:rPr lang="en-US" sz="1600" b="1" dirty="0">
                <a:latin typeface="Calibri" panose="020F0502020204030204" pitchFamily="34" charset="0"/>
                <a:cs typeface="Calibri" panose="020F0502020204030204" pitchFamily="34" charset="0"/>
              </a:rPr>
              <a:t>2023 Data - </a:t>
            </a:r>
            <a:r>
              <a:rPr lang="en-US" sz="1600" b="1" dirty="0">
                <a:latin typeface="Calibri" panose="020F0502020204030204" pitchFamily="34" charset="0"/>
                <a:cs typeface="Calibri" panose="020F0502020204030204" pitchFamily="34" charset="0"/>
                <a:hlinkClick r:id="rId4"/>
              </a:rPr>
              <a:t>Link </a:t>
            </a:r>
            <a:endParaRPr lang="en-US" sz="1600" b="1"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AD89FEA-5CE1-D83C-5E5B-4145014FCA77}"/>
              </a:ext>
            </a:extLst>
          </p:cNvPr>
          <p:cNvSpPr txBox="1"/>
          <p:nvPr/>
        </p:nvSpPr>
        <p:spPr>
          <a:xfrm>
            <a:off x="404786" y="1666479"/>
            <a:ext cx="5813050" cy="286232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Despite different acceptance towards same-sex marriage, most respondents believe that most people in Hong Kong reject the idea of legalizing same sex marriage. </a:t>
            </a: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a:p>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51EFE704-1915-26A4-065C-C09DD58FAFC2}"/>
              </a:ext>
            </a:extLst>
          </p:cNvPr>
          <p:cNvSpPr/>
          <p:nvPr/>
        </p:nvSpPr>
        <p:spPr>
          <a:xfrm>
            <a:off x="910785" y="2591864"/>
            <a:ext cx="4863757" cy="646331"/>
          </a:xfrm>
          <a:prstGeom prst="rect">
            <a:avLst/>
          </a:prstGeom>
        </p:spPr>
        <p:txBody>
          <a:bodyPr wrap="square">
            <a:spAutoFit/>
          </a:bodyPr>
          <a:lstStyle/>
          <a:p>
            <a:r>
              <a:rPr lang="zh-TW" altLang="en-US" sz="1200" i="1" dirty="0"/>
              <a:t>香港其實都仲係唔係好接受同性婚姻，雖然大家容忍程度高咗，但好多人都仲係用一種歧視眼光望人，覺得佢地唔符合自然特質，亦覺得佢地唔應該有下一代，因為會影響社會倫常。</a:t>
            </a:r>
            <a:endParaRPr lang="en-US" altLang="zh-TW" sz="1400" b="1" i="1" dirty="0">
              <a:solidFill>
                <a:schemeClr val="tx2"/>
              </a:solidFill>
              <a:latin typeface="Calibri" panose="020F0502020204030204" pitchFamily="34" charset="0"/>
            </a:endParaRPr>
          </a:p>
        </p:txBody>
      </p:sp>
      <p:sp>
        <p:nvSpPr>
          <p:cNvPr id="7" name="TextBox 6">
            <a:extLst>
              <a:ext uri="{FF2B5EF4-FFF2-40B4-BE49-F238E27FC236}">
                <a16:creationId xmlns:a16="http://schemas.microsoft.com/office/drawing/2014/main" id="{468D7108-E293-CADE-316D-C05F4620D272}"/>
              </a:ext>
            </a:extLst>
          </p:cNvPr>
          <p:cNvSpPr txBox="1"/>
          <p:nvPr/>
        </p:nvSpPr>
        <p:spPr>
          <a:xfrm>
            <a:off x="910785" y="3156095"/>
            <a:ext cx="4958901" cy="1169551"/>
          </a:xfrm>
          <a:prstGeom prst="rect">
            <a:avLst/>
          </a:prstGeom>
          <a:noFill/>
        </p:spPr>
        <p:txBody>
          <a:bodyPr wrap="square" rtlCol="0">
            <a:spAutoFit/>
          </a:bodyPr>
          <a:lstStyle/>
          <a:p>
            <a:r>
              <a:rPr lang="en-HK" sz="1400" i="1" dirty="0">
                <a:latin typeface="Calibri" panose="020F0502020204030204" pitchFamily="34" charset="0"/>
              </a:rPr>
              <a:t>Hong Kong society in general does not accept same sex marriage, although the tolerance level is higher. Many people are still discriminating, believe that they are not natural and shall not have off-spring, since it would affect social ethic norms. </a:t>
            </a:r>
          </a:p>
          <a:p>
            <a:r>
              <a:rPr lang="en-HK" sz="1400" dirty="0">
                <a:latin typeface="Calibri" panose="020F0502020204030204" pitchFamily="34" charset="0"/>
              </a:rPr>
              <a:t>[Aged 41-55,Male, </a:t>
            </a:r>
            <a:r>
              <a:rPr lang="en-US" sz="1400" dirty="0">
                <a:latin typeface="Calibri" panose="020F0502020204030204" pitchFamily="34" charset="0"/>
              </a:rPr>
              <a:t>Mildly Supportive]</a:t>
            </a:r>
            <a:endParaRPr lang="en-HK" sz="1400" dirty="0">
              <a:latin typeface="Calibri" panose="020F0502020204030204" pitchFamily="34" charset="0"/>
            </a:endParaRPr>
          </a:p>
        </p:txBody>
      </p:sp>
      <p:grpSp>
        <p:nvGrpSpPr>
          <p:cNvPr id="12" name="Group 10">
            <a:extLst>
              <a:ext uri="{FF2B5EF4-FFF2-40B4-BE49-F238E27FC236}">
                <a16:creationId xmlns:a16="http://schemas.microsoft.com/office/drawing/2014/main" id="{CB5414E9-918B-A8A6-0787-86B2CA37896D}"/>
              </a:ext>
            </a:extLst>
          </p:cNvPr>
          <p:cNvGrpSpPr>
            <a:grpSpLocks/>
          </p:cNvGrpSpPr>
          <p:nvPr/>
        </p:nvGrpSpPr>
        <p:grpSpPr bwMode="auto">
          <a:xfrm rot="10800000" flipH="1">
            <a:off x="527114" y="2712946"/>
            <a:ext cx="409582" cy="335269"/>
            <a:chOff x="1033" y="1117"/>
            <a:chExt cx="1907" cy="1561"/>
          </a:xfrm>
          <a:solidFill>
            <a:schemeClr val="tx2"/>
          </a:solidFill>
        </p:grpSpPr>
        <p:sp>
          <p:nvSpPr>
            <p:cNvPr id="13" name="Freeform 11">
              <a:extLst>
                <a:ext uri="{FF2B5EF4-FFF2-40B4-BE49-F238E27FC236}">
                  <a16:creationId xmlns:a16="http://schemas.microsoft.com/office/drawing/2014/main" id="{77586993-2768-BA7C-ABA4-F93392D0455A}"/>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 name="Freeform 12">
              <a:extLst>
                <a:ext uri="{FF2B5EF4-FFF2-40B4-BE49-F238E27FC236}">
                  <a16:creationId xmlns:a16="http://schemas.microsoft.com/office/drawing/2014/main" id="{AE3B351F-347B-415E-1AB6-F041A78F3EBB}"/>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6" name="TextBox 15">
            <a:extLst>
              <a:ext uri="{FF2B5EF4-FFF2-40B4-BE49-F238E27FC236}">
                <a16:creationId xmlns:a16="http://schemas.microsoft.com/office/drawing/2014/main" id="{0D5DA4FE-5977-DDF7-0DF9-3428F6DFBB89}"/>
              </a:ext>
            </a:extLst>
          </p:cNvPr>
          <p:cNvSpPr txBox="1"/>
          <p:nvPr/>
        </p:nvSpPr>
        <p:spPr>
          <a:xfrm>
            <a:off x="6334334" y="1648555"/>
            <a:ext cx="5247426" cy="1477328"/>
          </a:xfrm>
          <a:prstGeom prst="rect">
            <a:avLst/>
          </a:prstGeom>
          <a:solidFill>
            <a:schemeClr val="accent1">
              <a:lumMod val="10000"/>
              <a:lumOff val="90000"/>
            </a:schemeClr>
          </a:solidFill>
        </p:spPr>
        <p:txBody>
          <a:bodyPr wrap="square">
            <a:spAutoFit/>
          </a:bodyPr>
          <a:lstStyle/>
          <a:p>
            <a:r>
              <a:rPr lang="en-GB" dirty="0">
                <a:latin typeface="Calibri" panose="020F0502020204030204" pitchFamily="34" charset="0"/>
                <a:ea typeface="Calibri" panose="020F0502020204030204" pitchFamily="34" charset="0"/>
                <a:cs typeface="Calibri" panose="020F0502020204030204" pitchFamily="34" charset="0"/>
              </a:rPr>
              <a:t>Instead, recent research results have showed that the community is moving towards in </a:t>
            </a:r>
            <a:r>
              <a:rPr lang="en-GB" dirty="0" err="1">
                <a:latin typeface="Calibri" panose="020F0502020204030204" pitchFamily="34" charset="0"/>
                <a:ea typeface="Calibri" panose="020F0502020204030204" pitchFamily="34" charset="0"/>
                <a:cs typeface="Calibri" panose="020F0502020204030204" pitchFamily="34" charset="0"/>
              </a:rPr>
              <a:t>favor</a:t>
            </a:r>
            <a:r>
              <a:rPr lang="en-GB" dirty="0">
                <a:latin typeface="Calibri" panose="020F0502020204030204" pitchFamily="34" charset="0"/>
                <a:ea typeface="Calibri" panose="020F0502020204030204" pitchFamily="34" charset="0"/>
                <a:cs typeface="Calibri" panose="020F0502020204030204" pitchFamily="34" charset="0"/>
              </a:rPr>
              <a:t> of more equal rights for same sex couple, including 60% </a:t>
            </a:r>
            <a:r>
              <a:rPr lang="en-US" dirty="0">
                <a:latin typeface="Calibri" panose="020F0502020204030204" pitchFamily="34" charset="0"/>
                <a:ea typeface="Calibri" panose="020F0502020204030204" pitchFamily="34" charset="0"/>
                <a:cs typeface="Calibri" panose="020F0502020204030204" pitchFamily="34" charset="0"/>
              </a:rPr>
              <a:t>of residents agreed with same-sex marriage. </a:t>
            </a:r>
            <a:r>
              <a:rPr lang="en-US" b="1" dirty="0">
                <a:latin typeface="Calibri" panose="020F0502020204030204" pitchFamily="34" charset="0"/>
                <a:ea typeface="Calibri" panose="020F0502020204030204" pitchFamily="34" charset="0"/>
                <a:cs typeface="Calibri" panose="020F0502020204030204" pitchFamily="34" charset="0"/>
              </a:rPr>
              <a:t> Effort shall be made to clearly communicate what the majority opinion is.</a:t>
            </a:r>
          </a:p>
        </p:txBody>
      </p:sp>
      <p:sp>
        <p:nvSpPr>
          <p:cNvPr id="17" name="Rectangle 16">
            <a:extLst>
              <a:ext uri="{FF2B5EF4-FFF2-40B4-BE49-F238E27FC236}">
                <a16:creationId xmlns:a16="http://schemas.microsoft.com/office/drawing/2014/main" id="{5253A1BF-C906-0665-DD1D-91A477F8C8E1}"/>
              </a:ext>
            </a:extLst>
          </p:cNvPr>
          <p:cNvSpPr/>
          <p:nvPr/>
        </p:nvSpPr>
        <p:spPr>
          <a:xfrm>
            <a:off x="1477134" y="4508847"/>
            <a:ext cx="4863757" cy="707886"/>
          </a:xfrm>
          <a:prstGeom prst="rect">
            <a:avLst/>
          </a:prstGeom>
        </p:spPr>
        <p:txBody>
          <a:bodyPr wrap="square">
            <a:spAutoFit/>
          </a:bodyPr>
          <a:lstStyle/>
          <a:p>
            <a:r>
              <a:rPr lang="zh-TW" altLang="en-US" sz="1200" i="1" dirty="0"/>
              <a:t>大部分應該係唔接受，因為基層人士佔大多數，如果同性夫妻拎咗啲福利，咁變相攞咗佢地啲福利</a:t>
            </a:r>
            <a:r>
              <a:rPr lang="zh-TW" altLang="en-US" sz="1400" i="1" dirty="0"/>
              <a:t>。</a:t>
            </a:r>
            <a:endParaRPr lang="en-US" altLang="zh-TW" sz="1600" b="1" i="1" dirty="0">
              <a:solidFill>
                <a:schemeClr val="tx2"/>
              </a:solidFill>
              <a:latin typeface="Calibri" panose="020F0502020204030204" pitchFamily="34" charset="0"/>
            </a:endParaRPr>
          </a:p>
          <a:p>
            <a:endParaRPr lang="en-US" altLang="zh-TW" sz="1400" b="1" i="1" dirty="0">
              <a:solidFill>
                <a:schemeClr val="tx2"/>
              </a:solidFill>
              <a:latin typeface="Calibri" panose="020F0502020204030204" pitchFamily="34" charset="0"/>
            </a:endParaRPr>
          </a:p>
        </p:txBody>
      </p:sp>
      <p:sp>
        <p:nvSpPr>
          <p:cNvPr id="18" name="TextBox 17">
            <a:extLst>
              <a:ext uri="{FF2B5EF4-FFF2-40B4-BE49-F238E27FC236}">
                <a16:creationId xmlns:a16="http://schemas.microsoft.com/office/drawing/2014/main" id="{BD5022DF-4058-91FF-DD6D-71FF8C26105C}"/>
              </a:ext>
            </a:extLst>
          </p:cNvPr>
          <p:cNvSpPr txBox="1"/>
          <p:nvPr/>
        </p:nvSpPr>
        <p:spPr>
          <a:xfrm>
            <a:off x="1489009" y="4894953"/>
            <a:ext cx="4958901" cy="954107"/>
          </a:xfrm>
          <a:prstGeom prst="rect">
            <a:avLst/>
          </a:prstGeom>
          <a:noFill/>
        </p:spPr>
        <p:txBody>
          <a:bodyPr wrap="square" rtlCol="0">
            <a:spAutoFit/>
          </a:bodyPr>
          <a:lstStyle/>
          <a:p>
            <a:r>
              <a:rPr lang="en-US" altLang="zh-CN" sz="1400" i="1" dirty="0">
                <a:latin typeface="Calibri" panose="020F0502020204030204" pitchFamily="34" charset="0"/>
              </a:rPr>
              <a:t>Most shall not accept legalizing same-sex marriage, since the majority are grassroot. If same-sex couple can get welfare, it is like getting a hand into their own benefits.</a:t>
            </a:r>
            <a:endParaRPr lang="en-HK" sz="1400" b="1" i="1" dirty="0">
              <a:solidFill>
                <a:schemeClr val="tx2"/>
              </a:solidFill>
              <a:latin typeface="Calibri" panose="020F0502020204030204" pitchFamily="34" charset="0"/>
            </a:endParaRPr>
          </a:p>
          <a:p>
            <a:r>
              <a:rPr lang="en-HK" sz="1400" dirty="0">
                <a:latin typeface="Calibri" panose="020F0502020204030204" pitchFamily="34" charset="0"/>
              </a:rPr>
              <a:t>[Aged 41-55, Male, </a:t>
            </a:r>
            <a:r>
              <a:rPr lang="en-US" sz="1400" dirty="0">
                <a:latin typeface="Calibri" panose="020F0502020204030204" pitchFamily="34" charset="0"/>
              </a:rPr>
              <a:t>Moveable Middle</a:t>
            </a:r>
            <a:r>
              <a:rPr lang="en-HK" sz="1400" dirty="0">
                <a:latin typeface="Calibri" panose="020F0502020204030204" pitchFamily="34" charset="0"/>
              </a:rPr>
              <a:t>]</a:t>
            </a:r>
          </a:p>
        </p:txBody>
      </p:sp>
      <p:grpSp>
        <p:nvGrpSpPr>
          <p:cNvPr id="19" name="Group 10">
            <a:extLst>
              <a:ext uri="{FF2B5EF4-FFF2-40B4-BE49-F238E27FC236}">
                <a16:creationId xmlns:a16="http://schemas.microsoft.com/office/drawing/2014/main" id="{00663872-BFE1-E462-78FC-1FC900C10F25}"/>
              </a:ext>
            </a:extLst>
          </p:cNvPr>
          <p:cNvGrpSpPr>
            <a:grpSpLocks/>
          </p:cNvGrpSpPr>
          <p:nvPr/>
        </p:nvGrpSpPr>
        <p:grpSpPr bwMode="auto">
          <a:xfrm rot="10800000" flipH="1">
            <a:off x="1093463" y="4629929"/>
            <a:ext cx="409582" cy="335269"/>
            <a:chOff x="1033" y="1117"/>
            <a:chExt cx="1907" cy="1561"/>
          </a:xfrm>
          <a:solidFill>
            <a:schemeClr val="tx2"/>
          </a:solidFill>
        </p:grpSpPr>
        <p:sp>
          <p:nvSpPr>
            <p:cNvPr id="20" name="Freeform 11">
              <a:extLst>
                <a:ext uri="{FF2B5EF4-FFF2-40B4-BE49-F238E27FC236}">
                  <a16:creationId xmlns:a16="http://schemas.microsoft.com/office/drawing/2014/main" id="{C0269395-65CD-8DD7-7C54-334F79BF4092}"/>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2">
              <a:extLst>
                <a:ext uri="{FF2B5EF4-FFF2-40B4-BE49-F238E27FC236}">
                  <a16:creationId xmlns:a16="http://schemas.microsoft.com/office/drawing/2014/main" id="{853C4FB9-D192-89C9-BC18-489F53A214A9}"/>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287844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35DE73-0B44-CE2D-D422-0A01444D7C10}"/>
              </a:ext>
            </a:extLst>
          </p:cNvPr>
          <p:cNvSpPr>
            <a:spLocks noGrp="1"/>
          </p:cNvSpPr>
          <p:nvPr>
            <p:ph type="title"/>
          </p:nvPr>
        </p:nvSpPr>
        <p:spPr>
          <a:xfrm>
            <a:off x="404786" y="382816"/>
            <a:ext cx="11384280" cy="1172629"/>
          </a:xfrm>
        </p:spPr>
        <p:txBody>
          <a:bodyPr/>
          <a:lstStyle/>
          <a:p>
            <a:r>
              <a:rPr lang="en-US" dirty="0"/>
              <a:t>Recent Ipsos Study also showed Asia-Pacific countries are more supportive in same-sex marriage in the past decade, despite small set-back after Covid. </a:t>
            </a:r>
          </a:p>
        </p:txBody>
      </p:sp>
      <p:pic>
        <p:nvPicPr>
          <p:cNvPr id="8" name="Picture 7">
            <a:extLst>
              <a:ext uri="{FF2B5EF4-FFF2-40B4-BE49-F238E27FC236}">
                <a16:creationId xmlns:a16="http://schemas.microsoft.com/office/drawing/2014/main" id="{6E32CDA8-04EF-AA60-0910-FF7FE27816C8}"/>
              </a:ext>
            </a:extLst>
          </p:cNvPr>
          <p:cNvPicPr>
            <a:picLocks noChangeAspect="1"/>
          </p:cNvPicPr>
          <p:nvPr/>
        </p:nvPicPr>
        <p:blipFill>
          <a:blip r:embed="rId3"/>
          <a:stretch>
            <a:fillRect/>
          </a:stretch>
        </p:blipFill>
        <p:spPr>
          <a:xfrm>
            <a:off x="368133" y="3521606"/>
            <a:ext cx="5486400" cy="2923211"/>
          </a:xfrm>
          <a:prstGeom prst="rect">
            <a:avLst/>
          </a:prstGeom>
        </p:spPr>
      </p:pic>
      <p:pic>
        <p:nvPicPr>
          <p:cNvPr id="10" name="Picture 9">
            <a:extLst>
              <a:ext uri="{FF2B5EF4-FFF2-40B4-BE49-F238E27FC236}">
                <a16:creationId xmlns:a16="http://schemas.microsoft.com/office/drawing/2014/main" id="{ED29FA9D-5379-2734-7809-F38FF5F09C65}"/>
              </a:ext>
            </a:extLst>
          </p:cNvPr>
          <p:cNvPicPr>
            <a:picLocks noChangeAspect="1"/>
          </p:cNvPicPr>
          <p:nvPr/>
        </p:nvPicPr>
        <p:blipFill rotWithShape="1">
          <a:blip r:embed="rId4"/>
          <a:srcRect t="2018"/>
          <a:stretch/>
        </p:blipFill>
        <p:spPr>
          <a:xfrm>
            <a:off x="6262253" y="3614535"/>
            <a:ext cx="5486400" cy="2833281"/>
          </a:xfrm>
          <a:prstGeom prst="rect">
            <a:avLst/>
          </a:prstGeom>
        </p:spPr>
      </p:pic>
      <p:sp>
        <p:nvSpPr>
          <p:cNvPr id="7" name="TextBox 6">
            <a:extLst>
              <a:ext uri="{FF2B5EF4-FFF2-40B4-BE49-F238E27FC236}">
                <a16:creationId xmlns:a16="http://schemas.microsoft.com/office/drawing/2014/main" id="{03B59E7C-BC54-F640-D104-7311E0DB1E55}"/>
              </a:ext>
            </a:extLst>
          </p:cNvPr>
          <p:cNvSpPr txBox="1"/>
          <p:nvPr/>
        </p:nvSpPr>
        <p:spPr>
          <a:xfrm>
            <a:off x="404786" y="3264100"/>
            <a:ext cx="4572000" cy="338554"/>
          </a:xfrm>
          <a:prstGeom prst="rect">
            <a:avLst/>
          </a:prstGeom>
          <a:noFill/>
        </p:spPr>
        <p:txBody>
          <a:bodyPr wrap="square">
            <a:spAutoFit/>
          </a:bodyPr>
          <a:lstStyle/>
          <a:p>
            <a:pPr marL="0" lvl="1"/>
            <a:r>
              <a:rPr lang="en-US" sz="1600" b="1" dirty="0">
                <a:latin typeface="Calibri" panose="020F0502020204030204" pitchFamily="34" charset="0"/>
                <a:cs typeface="Calibri" panose="020F0502020204030204" pitchFamily="34" charset="0"/>
              </a:rPr>
              <a:t>2023 Data - </a:t>
            </a:r>
            <a:r>
              <a:rPr lang="en-US" sz="1600" b="1" dirty="0">
                <a:latin typeface="Calibri" panose="020F0502020204030204" pitchFamily="34" charset="0"/>
                <a:cs typeface="Calibri" panose="020F0502020204030204" pitchFamily="34" charset="0"/>
                <a:hlinkClick r:id="rId5"/>
              </a:rPr>
              <a:t>Link </a:t>
            </a:r>
            <a:endParaRPr lang="en-US" sz="1600" b="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47B71A33-9C61-C3C0-4E17-D217E7817BC8}"/>
              </a:ext>
            </a:extLst>
          </p:cNvPr>
          <p:cNvSpPr txBox="1"/>
          <p:nvPr/>
        </p:nvSpPr>
        <p:spPr>
          <a:xfrm>
            <a:off x="404786" y="1571478"/>
            <a:ext cx="6482177" cy="1754326"/>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Some respondents also believe that while the western world is becoming accepting towards same sex marriage, it does not apply to Asia. While it is true that Asian countries are generally less accepting than the Western countries, data showed over half in JP, KR and SG are supportive of legal recognition of same-sex couples. </a:t>
            </a:r>
          </a:p>
          <a:p>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17" name="Slide Number Placeholder 4">
            <a:extLst>
              <a:ext uri="{FF2B5EF4-FFF2-40B4-BE49-F238E27FC236}">
                <a16:creationId xmlns:a16="http://schemas.microsoft.com/office/drawing/2014/main" id="{8D606ADF-1C59-CAD2-5BBE-CF8643D4FB3A}"/>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17</a:t>
            </a:fld>
            <a:r>
              <a:rPr lang="en-GB"/>
              <a:t> ‒ </a:t>
            </a:r>
            <a:endParaRPr lang="en-GB" dirty="0"/>
          </a:p>
        </p:txBody>
      </p:sp>
      <p:sp>
        <p:nvSpPr>
          <p:cNvPr id="18" name="Rectangle 17">
            <a:extLst>
              <a:ext uri="{FF2B5EF4-FFF2-40B4-BE49-F238E27FC236}">
                <a16:creationId xmlns:a16="http://schemas.microsoft.com/office/drawing/2014/main" id="{59020929-CDF3-4C74-E80D-F04FF15D3A16}"/>
              </a:ext>
            </a:extLst>
          </p:cNvPr>
          <p:cNvSpPr/>
          <p:nvPr/>
        </p:nvSpPr>
        <p:spPr>
          <a:xfrm>
            <a:off x="7335382" y="1770674"/>
            <a:ext cx="4516194" cy="461889"/>
          </a:xfrm>
          <a:prstGeom prst="rect">
            <a:avLst/>
          </a:prstGeom>
        </p:spPr>
        <p:txBody>
          <a:bodyPr wrap="square">
            <a:spAutoFit/>
          </a:bodyPr>
          <a:lstStyle/>
          <a:p>
            <a:r>
              <a:rPr lang="zh-TW" altLang="en-US" sz="1200" i="1" dirty="0"/>
              <a:t>同性婚姻合法國家主要都係歐美國家， 亞洲地區好似得台灣， 我諗亞洲人都係</a:t>
            </a:r>
            <a:r>
              <a:rPr lang="en-US" altLang="zh-TW" sz="1200" i="1" dirty="0"/>
              <a:t>prefer</a:t>
            </a:r>
            <a:r>
              <a:rPr lang="zh-TW" altLang="en-US" sz="1200" i="1" dirty="0"/>
              <a:t>男同女嘅結合，係傳統觀念嘅道德影響</a:t>
            </a:r>
            <a:r>
              <a:rPr lang="zh-CN" altLang="en-US" sz="1200" i="1" dirty="0"/>
              <a:t>。</a:t>
            </a:r>
            <a:endParaRPr lang="en-US" altLang="zh-TW" sz="1400" b="1" i="1" dirty="0">
              <a:solidFill>
                <a:schemeClr val="tx2"/>
              </a:solidFill>
              <a:latin typeface="Calibri" panose="020F0502020204030204" pitchFamily="34" charset="0"/>
            </a:endParaRPr>
          </a:p>
        </p:txBody>
      </p:sp>
      <p:sp>
        <p:nvSpPr>
          <p:cNvPr id="19" name="TextBox 18">
            <a:extLst>
              <a:ext uri="{FF2B5EF4-FFF2-40B4-BE49-F238E27FC236}">
                <a16:creationId xmlns:a16="http://schemas.microsoft.com/office/drawing/2014/main" id="{5F4D8BEB-A278-00A6-7173-AD76D1BDC36D}"/>
              </a:ext>
            </a:extLst>
          </p:cNvPr>
          <p:cNvSpPr txBox="1"/>
          <p:nvPr/>
        </p:nvSpPr>
        <p:spPr>
          <a:xfrm>
            <a:off x="7347257" y="2166195"/>
            <a:ext cx="4548979" cy="954107"/>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Most countries allowing same sex marriage is in the west. In Asia there is only Taiwan. I think Asian prefer heterosexual, due to influence by traditional moral values.</a:t>
            </a:r>
            <a:endParaRPr lang="en-US" altLang="zh-TW" sz="1400" b="1" i="1"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r>
              <a:rPr lang="en-HK" sz="1400" dirty="0">
                <a:latin typeface="Calibri" panose="020F0502020204030204" pitchFamily="34" charset="0"/>
                <a:ea typeface="Calibri" panose="020F0502020204030204" pitchFamily="34" charset="0"/>
                <a:cs typeface="Calibri" panose="020F0502020204030204" pitchFamily="34" charset="0"/>
              </a:rPr>
              <a:t>[Aged 30-40, Male, </a:t>
            </a:r>
            <a:r>
              <a:rPr lang="en-US" sz="1400" dirty="0">
                <a:latin typeface="Calibri" panose="020F0502020204030204" pitchFamily="34" charset="0"/>
              </a:rPr>
              <a:t>Mildly Supportive</a:t>
            </a:r>
            <a:r>
              <a:rPr lang="en-HK" sz="1400" dirty="0">
                <a:latin typeface="Calibri" panose="020F0502020204030204" pitchFamily="34" charset="0"/>
              </a:rPr>
              <a:t>]</a:t>
            </a:r>
            <a:endParaRPr lang="en-HK" sz="1400" dirty="0">
              <a:latin typeface="Calibri" panose="020F0502020204030204" pitchFamily="34" charset="0"/>
              <a:ea typeface="Calibri" panose="020F0502020204030204" pitchFamily="34" charset="0"/>
              <a:cs typeface="Calibri" panose="020F0502020204030204" pitchFamily="34" charset="0"/>
            </a:endParaRPr>
          </a:p>
        </p:txBody>
      </p:sp>
      <p:grpSp>
        <p:nvGrpSpPr>
          <p:cNvPr id="20" name="Group 10">
            <a:extLst>
              <a:ext uri="{FF2B5EF4-FFF2-40B4-BE49-F238E27FC236}">
                <a16:creationId xmlns:a16="http://schemas.microsoft.com/office/drawing/2014/main" id="{49DE7B2D-0282-6078-50D8-271E457FBA26}"/>
              </a:ext>
            </a:extLst>
          </p:cNvPr>
          <p:cNvGrpSpPr>
            <a:grpSpLocks/>
          </p:cNvGrpSpPr>
          <p:nvPr/>
        </p:nvGrpSpPr>
        <p:grpSpPr bwMode="auto">
          <a:xfrm rot="10800000" flipH="1">
            <a:off x="6951711" y="1800376"/>
            <a:ext cx="409582" cy="335269"/>
            <a:chOff x="1033" y="1117"/>
            <a:chExt cx="1907" cy="1561"/>
          </a:xfrm>
          <a:solidFill>
            <a:schemeClr val="tx2"/>
          </a:solidFill>
        </p:grpSpPr>
        <p:sp>
          <p:nvSpPr>
            <p:cNvPr id="21" name="Freeform 11">
              <a:extLst>
                <a:ext uri="{FF2B5EF4-FFF2-40B4-BE49-F238E27FC236}">
                  <a16:creationId xmlns:a16="http://schemas.microsoft.com/office/drawing/2014/main" id="{AC10D5FD-7FF4-6B8A-48C4-9F021C88971D}"/>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2">
              <a:extLst>
                <a:ext uri="{FF2B5EF4-FFF2-40B4-BE49-F238E27FC236}">
                  <a16:creationId xmlns:a16="http://schemas.microsoft.com/office/drawing/2014/main" id="{2130D274-44A4-FFB5-A992-AE8827F8B36B}"/>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555220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18A8B25-791B-CAA5-2354-8D6A41FA0D64}"/>
              </a:ext>
            </a:extLst>
          </p:cNvPr>
          <p:cNvSpPr>
            <a:spLocks noGrp="1"/>
          </p:cNvSpPr>
          <p:nvPr>
            <p:ph type="sldNum" sz="quarter" idx="18"/>
          </p:nvPr>
        </p:nvSpPr>
        <p:spPr/>
        <p:txBody>
          <a:bodyPr/>
          <a:lstStyle/>
          <a:p>
            <a:fld id="{D61AABEC-672F-4B68-B914-690DA978312C}" type="slidenum">
              <a:rPr lang="en-GB" smtClean="0"/>
              <a:pPr/>
              <a:t>18</a:t>
            </a:fld>
            <a:r>
              <a:rPr lang="en-GB"/>
              <a:t> ‒ </a:t>
            </a:r>
            <a:endParaRPr lang="en-GB" dirty="0"/>
          </a:p>
        </p:txBody>
      </p:sp>
      <p:sp>
        <p:nvSpPr>
          <p:cNvPr id="6" name="Title 5">
            <a:extLst>
              <a:ext uri="{FF2B5EF4-FFF2-40B4-BE49-F238E27FC236}">
                <a16:creationId xmlns:a16="http://schemas.microsoft.com/office/drawing/2014/main" id="{E9B6BE04-04F0-C67B-D65E-794E5F825CD9}"/>
              </a:ext>
            </a:extLst>
          </p:cNvPr>
          <p:cNvSpPr>
            <a:spLocks noGrp="1"/>
          </p:cNvSpPr>
          <p:nvPr>
            <p:ph type="title"/>
          </p:nvPr>
        </p:nvSpPr>
        <p:spPr/>
        <p:txBody>
          <a:bodyPr/>
          <a:lstStyle/>
          <a:p>
            <a:r>
              <a:rPr lang="en-US" dirty="0"/>
              <a:t>Summary</a:t>
            </a:r>
          </a:p>
        </p:txBody>
      </p:sp>
      <p:sp>
        <p:nvSpPr>
          <p:cNvPr id="10" name="TextBox 9">
            <a:extLst>
              <a:ext uri="{FF2B5EF4-FFF2-40B4-BE49-F238E27FC236}">
                <a16:creationId xmlns:a16="http://schemas.microsoft.com/office/drawing/2014/main" id="{EEE7FD05-571F-C3B8-9702-9FE5BE7B0C1F}"/>
              </a:ext>
            </a:extLst>
          </p:cNvPr>
          <p:cNvSpPr txBox="1"/>
          <p:nvPr/>
        </p:nvSpPr>
        <p:spPr>
          <a:xfrm>
            <a:off x="382932" y="983166"/>
            <a:ext cx="11406134" cy="2585323"/>
          </a:xfrm>
          <a:prstGeom prst="rect">
            <a:avLst/>
          </a:prstGeom>
          <a:noFill/>
        </p:spPr>
        <p:txBody>
          <a:bodyPr wrap="square">
            <a:spAutoFit/>
          </a:bodyPr>
          <a:lstStyle/>
          <a:p>
            <a:pPr marL="285750" indent="-285750">
              <a:buFont typeface="Arial" panose="020B0604020202020204" pitchFamily="34" charset="0"/>
              <a:buChar char="•"/>
            </a:pPr>
            <a:r>
              <a:rPr lang="en-US" dirty="0"/>
              <a:t>Moveable middles often relate same-sex with less eye-pleasing behaviors while less on love relationship.</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a:t>LGBT+ allows communicating sexual diversity without the cultural bias but awareness is low among elders.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Most respondents did not know the public opinion on same-sex rights, misbelieving strong public objection over legalizing same sex marriage.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Recent Ipsos Study also showed Asia-Pacific countries are more supportive in same-sex marriage in the past decade, despite small set-back after Covid. </a:t>
            </a:r>
          </a:p>
        </p:txBody>
      </p:sp>
      <p:sp>
        <p:nvSpPr>
          <p:cNvPr id="11" name="TextBox 10">
            <a:extLst>
              <a:ext uri="{FF2B5EF4-FFF2-40B4-BE49-F238E27FC236}">
                <a16:creationId xmlns:a16="http://schemas.microsoft.com/office/drawing/2014/main" id="{6CD51417-A003-F64D-19D2-512BA34007AA}"/>
              </a:ext>
            </a:extLst>
          </p:cNvPr>
          <p:cNvSpPr txBox="1"/>
          <p:nvPr/>
        </p:nvSpPr>
        <p:spPr>
          <a:xfrm>
            <a:off x="1045971" y="3866644"/>
            <a:ext cx="10651224" cy="2031325"/>
          </a:xfrm>
          <a:prstGeom prst="rect">
            <a:avLst/>
          </a:prstGeom>
          <a:solidFill>
            <a:schemeClr val="accent1">
              <a:lumMod val="10000"/>
              <a:lumOff val="90000"/>
            </a:schemeClr>
          </a:solidFill>
        </p:spPr>
        <p:txBody>
          <a:bodyPr wrap="square">
            <a:spAutoFit/>
          </a:bodyPr>
          <a:lstStyle/>
          <a:p>
            <a:r>
              <a:rPr lang="en-US" b="1" dirty="0"/>
              <a:t>Food for thoughts:</a:t>
            </a:r>
          </a:p>
          <a:p>
            <a:pPr marL="285750" indent="-285750">
              <a:buFont typeface="Arial" panose="020B0604020202020204" pitchFamily="34" charset="0"/>
              <a:buChar char="•"/>
            </a:pPr>
            <a:r>
              <a:rPr lang="en-US" dirty="0"/>
              <a:t>Communicating same-sex love (romance) is more likely to be accepted than sexuality (behavior).  People are more likely to connect with the daily relationship of same-sex couples over the affection.</a:t>
            </a:r>
          </a:p>
          <a:p>
            <a:pPr marL="285750" indent="-285750">
              <a:buFont typeface="Arial" panose="020B0604020202020204" pitchFamily="34" charset="0"/>
              <a:buChar char="•"/>
            </a:pPr>
            <a:r>
              <a:rPr lang="en-US" dirty="0"/>
              <a:t>Low awareness on the public opinion is a strong barrier in inciting more discussion on same-sex rights and marriage, as they do not find it a public demand. </a:t>
            </a:r>
          </a:p>
          <a:p>
            <a:pPr marL="285750" indent="-285750">
              <a:buFont typeface="Arial" panose="020B0604020202020204" pitchFamily="34" charset="0"/>
              <a:buChar char="•"/>
            </a:pPr>
            <a:r>
              <a:rPr lang="en-US" altLang="zh-CN" dirty="0"/>
              <a:t>International acceptance may not be relevant to rejectors. Strengthen communication on regional acceptance, including LGBT+ culture and movement in Asian countries.</a:t>
            </a:r>
            <a:endParaRPr lang="en-US" dirty="0"/>
          </a:p>
        </p:txBody>
      </p:sp>
    </p:spTree>
    <p:extLst>
      <p:ext uri="{BB962C8B-B14F-4D97-AF65-F5344CB8AC3E}">
        <p14:creationId xmlns:p14="http://schemas.microsoft.com/office/powerpoint/2010/main" val="2031529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19000">
              <a:srgbClr val="FF9933"/>
            </a:gs>
            <a:gs pos="57000">
              <a:srgbClr val="00B050"/>
            </a:gs>
            <a:gs pos="38000">
              <a:srgbClr val="FFFF00"/>
            </a:gs>
            <a:gs pos="76000">
              <a:schemeClr val="accent1">
                <a:lumMod val="69000"/>
                <a:lumOff val="31000"/>
              </a:schemeClr>
            </a:gs>
            <a:gs pos="94000">
              <a:schemeClr val="accent5">
                <a:lumMod val="50000"/>
              </a:schemeClr>
            </a:gs>
          </a:gsLst>
          <a:lin ang="5400000" scaled="1"/>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9B8244D-67B0-4449-B7A4-C8028B266661}"/>
              </a:ext>
            </a:extLst>
          </p:cNvPr>
          <p:cNvSpPr>
            <a:spLocks noGrp="1"/>
          </p:cNvSpPr>
          <p:nvPr>
            <p:ph type="body" idx="1"/>
          </p:nvPr>
        </p:nvSpPr>
        <p:spPr>
          <a:xfrm>
            <a:off x="452215" y="572497"/>
            <a:ext cx="7551996" cy="584775"/>
          </a:xfrm>
        </p:spPr>
        <p:txBody>
          <a:bodyPr/>
          <a:lstStyle/>
          <a:p>
            <a:r>
              <a:rPr lang="en-HK" sz="3200" dirty="0"/>
              <a:t>Deep Dive in “Moveable Middles”</a:t>
            </a:r>
          </a:p>
        </p:txBody>
      </p:sp>
      <p:sp>
        <p:nvSpPr>
          <p:cNvPr id="5" name="Slide Number Placeholder 4">
            <a:extLst>
              <a:ext uri="{FF2B5EF4-FFF2-40B4-BE49-F238E27FC236}">
                <a16:creationId xmlns:a16="http://schemas.microsoft.com/office/drawing/2014/main" id="{66A54376-B040-4631-B6B1-427AD1120A06}"/>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Tree>
    <p:extLst>
      <p:ext uri="{BB962C8B-B14F-4D97-AF65-F5344CB8AC3E}">
        <p14:creationId xmlns:p14="http://schemas.microsoft.com/office/powerpoint/2010/main" val="2988339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D0BDA1-1745-B44B-8DD2-BE3EDBB69B4F}"/>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srgbClr val="2F469C">
                    <a:lumMod val="75000"/>
                  </a:srgbClr>
                </a:solidFill>
                <a:effectLst/>
                <a:uLnTx/>
                <a:uFillTx/>
                <a:latin typeface="Arial Black"/>
                <a:ea typeface="+mn-ea"/>
                <a:cs typeface="+mn-cs"/>
              </a:rPr>
              <a:t> ‒ </a:t>
            </a:r>
            <a:endPar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endParaRPr>
          </a:p>
        </p:txBody>
      </p:sp>
      <p:sp>
        <p:nvSpPr>
          <p:cNvPr id="3" name="Text Placeholder 2">
            <a:extLst>
              <a:ext uri="{FF2B5EF4-FFF2-40B4-BE49-F238E27FC236}">
                <a16:creationId xmlns:a16="http://schemas.microsoft.com/office/drawing/2014/main" id="{220BA45D-1020-1541-8130-6E2A62D26944}"/>
              </a:ext>
            </a:extLst>
          </p:cNvPr>
          <p:cNvSpPr>
            <a:spLocks noGrp="1"/>
          </p:cNvSpPr>
          <p:nvPr>
            <p:ph type="body" sz="quarter" idx="62"/>
          </p:nvPr>
        </p:nvSpPr>
        <p:spPr/>
        <p:txBody>
          <a:bodyPr/>
          <a:lstStyle/>
          <a:p>
            <a:r>
              <a:rPr lang="en-US" dirty="0"/>
              <a:t>Contents</a:t>
            </a:r>
          </a:p>
        </p:txBody>
      </p:sp>
      <p:sp>
        <p:nvSpPr>
          <p:cNvPr id="9" name="Text Placeholder 8">
            <a:extLst>
              <a:ext uri="{FF2B5EF4-FFF2-40B4-BE49-F238E27FC236}">
                <a16:creationId xmlns:a16="http://schemas.microsoft.com/office/drawing/2014/main" id="{EF1FAA2C-FF47-5848-B947-1CC9166562BE}"/>
              </a:ext>
            </a:extLst>
          </p:cNvPr>
          <p:cNvSpPr>
            <a:spLocks noGrp="1"/>
          </p:cNvSpPr>
          <p:nvPr>
            <p:ph type="body" sz="quarter" idx="68"/>
          </p:nvPr>
        </p:nvSpPr>
        <p:spPr>
          <a:xfrm>
            <a:off x="8941590" y="3921632"/>
            <a:ext cx="2286000" cy="369332"/>
          </a:xfrm>
        </p:spPr>
        <p:txBody>
          <a:bodyPr/>
          <a:lstStyle/>
          <a:p>
            <a:r>
              <a:rPr lang="en-US" dirty="0"/>
              <a:t>Summary</a:t>
            </a:r>
          </a:p>
        </p:txBody>
      </p:sp>
      <p:sp>
        <p:nvSpPr>
          <p:cNvPr id="10" name="Text Placeholder 9">
            <a:extLst>
              <a:ext uri="{FF2B5EF4-FFF2-40B4-BE49-F238E27FC236}">
                <a16:creationId xmlns:a16="http://schemas.microsoft.com/office/drawing/2014/main" id="{CE7942B3-B856-7D41-A988-7FDC06F7E32B}"/>
              </a:ext>
            </a:extLst>
          </p:cNvPr>
          <p:cNvSpPr>
            <a:spLocks noGrp="1"/>
          </p:cNvSpPr>
          <p:nvPr>
            <p:ph type="body" sz="quarter" idx="69"/>
          </p:nvPr>
        </p:nvSpPr>
        <p:spPr>
          <a:xfrm>
            <a:off x="3648233" y="3921632"/>
            <a:ext cx="2286000" cy="646331"/>
          </a:xfrm>
        </p:spPr>
        <p:txBody>
          <a:bodyPr/>
          <a:lstStyle/>
          <a:p>
            <a:r>
              <a:rPr lang="en-US" dirty="0"/>
              <a:t>Detailed</a:t>
            </a:r>
          </a:p>
          <a:p>
            <a:r>
              <a:rPr lang="en-US" dirty="0"/>
              <a:t>Findings</a:t>
            </a:r>
          </a:p>
        </p:txBody>
      </p:sp>
      <p:sp>
        <p:nvSpPr>
          <p:cNvPr id="11" name="Text Placeholder 10">
            <a:extLst>
              <a:ext uri="{FF2B5EF4-FFF2-40B4-BE49-F238E27FC236}">
                <a16:creationId xmlns:a16="http://schemas.microsoft.com/office/drawing/2014/main" id="{A22E7823-A0F1-6746-A25E-3516E803E56C}"/>
              </a:ext>
            </a:extLst>
          </p:cNvPr>
          <p:cNvSpPr>
            <a:spLocks noGrp="1"/>
          </p:cNvSpPr>
          <p:nvPr>
            <p:ph type="body" sz="quarter" idx="70"/>
          </p:nvPr>
        </p:nvSpPr>
        <p:spPr>
          <a:xfrm>
            <a:off x="1038698" y="3921632"/>
            <a:ext cx="2286000" cy="369332"/>
          </a:xfrm>
        </p:spPr>
        <p:txBody>
          <a:bodyPr/>
          <a:lstStyle/>
          <a:p>
            <a:r>
              <a:rPr lang="en-US" dirty="0"/>
              <a:t>Background</a:t>
            </a:r>
          </a:p>
        </p:txBody>
      </p:sp>
      <p:sp>
        <p:nvSpPr>
          <p:cNvPr id="12" name="Text Placeholder 11">
            <a:extLst>
              <a:ext uri="{FF2B5EF4-FFF2-40B4-BE49-F238E27FC236}">
                <a16:creationId xmlns:a16="http://schemas.microsoft.com/office/drawing/2014/main" id="{8C5B8F73-DBE6-1845-8D52-26D9AF7F551E}"/>
              </a:ext>
            </a:extLst>
          </p:cNvPr>
          <p:cNvSpPr>
            <a:spLocks noGrp="1"/>
          </p:cNvSpPr>
          <p:nvPr>
            <p:ph type="body" sz="quarter" idx="71"/>
          </p:nvPr>
        </p:nvSpPr>
        <p:spPr/>
        <p:txBody>
          <a:bodyPr/>
          <a:lstStyle/>
          <a:p>
            <a:r>
              <a:rPr lang="en-US" dirty="0"/>
              <a:t>03.</a:t>
            </a:r>
          </a:p>
        </p:txBody>
      </p:sp>
      <p:sp>
        <p:nvSpPr>
          <p:cNvPr id="13" name="Text Placeholder 12">
            <a:extLst>
              <a:ext uri="{FF2B5EF4-FFF2-40B4-BE49-F238E27FC236}">
                <a16:creationId xmlns:a16="http://schemas.microsoft.com/office/drawing/2014/main" id="{A7C0DE87-F5C9-CB46-96CB-E210008BAF0D}"/>
              </a:ext>
            </a:extLst>
          </p:cNvPr>
          <p:cNvSpPr>
            <a:spLocks noGrp="1"/>
          </p:cNvSpPr>
          <p:nvPr>
            <p:ph type="body" sz="quarter" idx="72"/>
          </p:nvPr>
        </p:nvSpPr>
        <p:spPr/>
        <p:txBody>
          <a:bodyPr/>
          <a:lstStyle/>
          <a:p>
            <a:r>
              <a:rPr lang="en-US" dirty="0"/>
              <a:t>06.</a:t>
            </a:r>
          </a:p>
        </p:txBody>
      </p:sp>
      <p:sp>
        <p:nvSpPr>
          <p:cNvPr id="14" name="Text Placeholder 13">
            <a:extLst>
              <a:ext uri="{FF2B5EF4-FFF2-40B4-BE49-F238E27FC236}">
                <a16:creationId xmlns:a16="http://schemas.microsoft.com/office/drawing/2014/main" id="{67AC8562-1F3D-454B-9525-208C10FEA29E}"/>
              </a:ext>
            </a:extLst>
          </p:cNvPr>
          <p:cNvSpPr>
            <a:spLocks noGrp="1"/>
          </p:cNvSpPr>
          <p:nvPr>
            <p:ph type="body" sz="quarter" idx="73"/>
          </p:nvPr>
        </p:nvSpPr>
        <p:spPr>
          <a:xfrm>
            <a:off x="8941590" y="3129343"/>
            <a:ext cx="2286000" cy="646331"/>
          </a:xfrm>
        </p:spPr>
        <p:txBody>
          <a:bodyPr/>
          <a:lstStyle/>
          <a:p>
            <a:r>
              <a:rPr lang="en-US" dirty="0"/>
              <a:t>43.</a:t>
            </a:r>
          </a:p>
        </p:txBody>
      </p:sp>
      <p:sp>
        <p:nvSpPr>
          <p:cNvPr id="16" name="Text Placeholder 15">
            <a:extLst>
              <a:ext uri="{FF2B5EF4-FFF2-40B4-BE49-F238E27FC236}">
                <a16:creationId xmlns:a16="http://schemas.microsoft.com/office/drawing/2014/main" id="{DB3F3B6D-7B5B-4045-A84E-7B5388D447EA}"/>
              </a:ext>
            </a:extLst>
          </p:cNvPr>
          <p:cNvSpPr>
            <a:spLocks noGrp="1"/>
          </p:cNvSpPr>
          <p:nvPr>
            <p:ph type="body" sz="quarter" idx="75"/>
          </p:nvPr>
        </p:nvSpPr>
        <p:spPr>
          <a:xfrm>
            <a:off x="4282904" y="4609863"/>
            <a:ext cx="4648965" cy="13234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HK" sz="1600" dirty="0"/>
              <a:t>Values &amp; Meaning of Marriage 	      – 7 </a:t>
            </a:r>
          </a:p>
          <a:p>
            <a:pPr marL="0" marR="0" lvl="0" indent="0" algn="l" defTabSz="914400" rtl="0" eaLnBrk="1" fontAlgn="auto" latinLnBrk="0" hangingPunct="1">
              <a:lnSpc>
                <a:spcPct val="100000"/>
              </a:lnSpc>
              <a:spcBef>
                <a:spcPts val="0"/>
              </a:spcBef>
              <a:spcAft>
                <a:spcPts val="0"/>
              </a:spcAft>
              <a:buClrTx/>
              <a:buSzTx/>
              <a:buFontTx/>
              <a:buNone/>
              <a:tabLst/>
              <a:defRPr/>
            </a:pPr>
            <a:r>
              <a:rPr lang="en-HK" sz="1600" dirty="0"/>
              <a:t>Perception to LGBT+ &amp; Same Sex Marriage – 13 </a:t>
            </a:r>
          </a:p>
          <a:p>
            <a:pPr marL="0" marR="0" lvl="0" indent="0" algn="l" defTabSz="914400" rtl="0" eaLnBrk="1" fontAlgn="auto" latinLnBrk="0" hangingPunct="1">
              <a:lnSpc>
                <a:spcPct val="100000"/>
              </a:lnSpc>
              <a:spcBef>
                <a:spcPts val="0"/>
              </a:spcBef>
              <a:spcAft>
                <a:spcPts val="0"/>
              </a:spcAft>
              <a:buClrTx/>
              <a:buSzTx/>
              <a:buFontTx/>
              <a:buNone/>
              <a:tabLst/>
              <a:defRPr/>
            </a:pPr>
            <a:r>
              <a:rPr lang="en-HK" sz="1600" dirty="0"/>
              <a:t>Deep Dive in “Moveable Middles” 	      – 19 </a:t>
            </a:r>
          </a:p>
          <a:p>
            <a:pPr marL="0" marR="0" lvl="0" indent="0" algn="l" defTabSz="914400" rtl="0" eaLnBrk="1" fontAlgn="auto" latinLnBrk="0" hangingPunct="1">
              <a:lnSpc>
                <a:spcPct val="100000"/>
              </a:lnSpc>
              <a:spcBef>
                <a:spcPts val="0"/>
              </a:spcBef>
              <a:spcAft>
                <a:spcPts val="0"/>
              </a:spcAft>
              <a:buClrTx/>
              <a:buSzTx/>
              <a:buFontTx/>
              <a:buNone/>
              <a:tabLst/>
              <a:defRPr/>
            </a:pPr>
            <a:r>
              <a:rPr lang="en-HK" sz="1600" dirty="0"/>
              <a:t>Deep Dive in “M</a:t>
            </a:r>
            <a:r>
              <a:rPr lang="en-US" altLang="zh-CN" sz="1600" dirty="0" err="1"/>
              <a:t>ildly</a:t>
            </a:r>
            <a:r>
              <a:rPr lang="en-US" altLang="zh-CN" sz="1600" dirty="0"/>
              <a:t> </a:t>
            </a:r>
            <a:r>
              <a:rPr lang="en-HK" sz="1600" dirty="0" err="1"/>
              <a:t>Supportives</a:t>
            </a:r>
            <a:r>
              <a:rPr lang="en-HK" sz="1600" dirty="0"/>
              <a:t>” 	      – 25</a:t>
            </a:r>
          </a:p>
          <a:p>
            <a:pPr marL="0" marR="0" lvl="0" indent="0" algn="l" defTabSz="914400" rtl="0" eaLnBrk="1" fontAlgn="auto" latinLnBrk="0" hangingPunct="1">
              <a:lnSpc>
                <a:spcPct val="100000"/>
              </a:lnSpc>
              <a:spcBef>
                <a:spcPts val="0"/>
              </a:spcBef>
              <a:spcAft>
                <a:spcPts val="0"/>
              </a:spcAft>
              <a:buClrTx/>
              <a:buSzTx/>
              <a:buFontTx/>
              <a:buNone/>
              <a:tabLst/>
              <a:defRPr/>
            </a:pPr>
            <a:r>
              <a:rPr lang="en-HK" sz="1600" dirty="0"/>
              <a:t>Reaction to LGBT+ Communication 	      – 30</a:t>
            </a:r>
          </a:p>
        </p:txBody>
      </p:sp>
      <p:grpSp>
        <p:nvGrpSpPr>
          <p:cNvPr id="19" name="Group 18">
            <a:extLst>
              <a:ext uri="{FF2B5EF4-FFF2-40B4-BE49-F238E27FC236}">
                <a16:creationId xmlns:a16="http://schemas.microsoft.com/office/drawing/2014/main" id="{D6C49390-E854-334D-81FF-359BC8063322}"/>
              </a:ext>
            </a:extLst>
          </p:cNvPr>
          <p:cNvGrpSpPr/>
          <p:nvPr/>
        </p:nvGrpSpPr>
        <p:grpSpPr>
          <a:xfrm>
            <a:off x="1724498" y="3742572"/>
            <a:ext cx="8805414" cy="137160"/>
            <a:chOff x="1724498" y="3742572"/>
            <a:chExt cx="8805414" cy="137160"/>
          </a:xfrm>
          <a:gradFill>
            <a:gsLst>
              <a:gs pos="99000">
                <a:schemeClr val="tx2"/>
              </a:gs>
              <a:gs pos="0">
                <a:schemeClr val="bg2"/>
              </a:gs>
            </a:gsLst>
            <a:lin ang="2700000" scaled="0"/>
          </a:gradFill>
        </p:grpSpPr>
        <p:sp>
          <p:nvSpPr>
            <p:cNvPr id="21" name="Rectangle 20">
              <a:extLst>
                <a:ext uri="{FF2B5EF4-FFF2-40B4-BE49-F238E27FC236}">
                  <a16:creationId xmlns:a16="http://schemas.microsoft.com/office/drawing/2014/main" id="{2B026341-689D-3F46-87AA-3464A39AA992}"/>
                </a:ext>
              </a:extLst>
            </p:cNvPr>
            <p:cNvSpPr/>
            <p:nvPr userDrawn="1"/>
          </p:nvSpPr>
          <p:spPr>
            <a:xfrm>
              <a:off x="1724498" y="3742572"/>
              <a:ext cx="91440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99000">
                      <a:srgbClr val="009D9C"/>
                    </a:gs>
                    <a:gs pos="0">
                      <a:srgbClr val="2F469C"/>
                    </a:gs>
                  </a:gsLst>
                  <a:lin ang="2700000" scaled="0"/>
                </a:gradFill>
                <a:effectLst/>
                <a:uLnTx/>
                <a:uFillTx/>
                <a:latin typeface="Arial"/>
                <a:ea typeface="+mn-ea"/>
                <a:cs typeface="+mn-cs"/>
              </a:endParaRPr>
            </a:p>
          </p:txBody>
        </p:sp>
        <p:sp>
          <p:nvSpPr>
            <p:cNvPr id="23" name="Rectangle 22">
              <a:extLst>
                <a:ext uri="{FF2B5EF4-FFF2-40B4-BE49-F238E27FC236}">
                  <a16:creationId xmlns:a16="http://schemas.microsoft.com/office/drawing/2014/main" id="{5DD9B5A8-D659-2D4D-9859-E023BD4AF6A6}"/>
                </a:ext>
              </a:extLst>
            </p:cNvPr>
            <p:cNvSpPr/>
            <p:nvPr userDrawn="1"/>
          </p:nvSpPr>
          <p:spPr>
            <a:xfrm>
              <a:off x="4334033" y="3742572"/>
              <a:ext cx="91440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99000">
                      <a:srgbClr val="009D9C"/>
                    </a:gs>
                    <a:gs pos="0">
                      <a:srgbClr val="2F469C"/>
                    </a:gs>
                  </a:gsLst>
                  <a:lin ang="2700000" scaled="0"/>
                </a:gradFill>
                <a:effectLst/>
                <a:uLnTx/>
                <a:uFillTx/>
                <a:latin typeface="Arial"/>
                <a:ea typeface="+mn-ea"/>
                <a:cs typeface="+mn-cs"/>
              </a:endParaRPr>
            </a:p>
          </p:txBody>
        </p:sp>
        <p:sp>
          <p:nvSpPr>
            <p:cNvPr id="25" name="Rectangle 24">
              <a:extLst>
                <a:ext uri="{FF2B5EF4-FFF2-40B4-BE49-F238E27FC236}">
                  <a16:creationId xmlns:a16="http://schemas.microsoft.com/office/drawing/2014/main" id="{F3FCDB36-618A-CC45-8792-9849059B5CF6}"/>
                </a:ext>
              </a:extLst>
            </p:cNvPr>
            <p:cNvSpPr/>
            <p:nvPr userDrawn="1"/>
          </p:nvSpPr>
          <p:spPr>
            <a:xfrm>
              <a:off x="9615512" y="3742572"/>
              <a:ext cx="91440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99000">
                      <a:srgbClr val="009D9C"/>
                    </a:gs>
                    <a:gs pos="0">
                      <a:srgbClr val="2F469C"/>
                    </a:gs>
                  </a:gsLst>
                  <a:lin ang="2700000" scaled="0"/>
                </a:gradFill>
                <a:effectLst/>
                <a:uLnTx/>
                <a:uFillTx/>
                <a:latin typeface="Arial"/>
                <a:ea typeface="+mn-ea"/>
                <a:cs typeface="+mn-cs"/>
              </a:endParaRPr>
            </a:p>
          </p:txBody>
        </p:sp>
      </p:grpSp>
      <p:pic>
        <p:nvPicPr>
          <p:cNvPr id="7" name="Picture Placeholder 6">
            <a:extLst>
              <a:ext uri="{FF2B5EF4-FFF2-40B4-BE49-F238E27FC236}">
                <a16:creationId xmlns:a16="http://schemas.microsoft.com/office/drawing/2014/main" id="{F4926A2A-5BC1-E94C-ACC1-F0C2D62FCE2C}"/>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730" t="5176" r="18903" b="7587"/>
          <a:stretch/>
        </p:blipFill>
        <p:spPr>
          <a:xfrm>
            <a:off x="1381598" y="1452401"/>
            <a:ext cx="1600200" cy="1600199"/>
          </a:xfrm>
        </p:spPr>
      </p:pic>
      <p:pic>
        <p:nvPicPr>
          <p:cNvPr id="33" name="Picture Placeholder 32">
            <a:extLst>
              <a:ext uri="{FF2B5EF4-FFF2-40B4-BE49-F238E27FC236}">
                <a16:creationId xmlns:a16="http://schemas.microsoft.com/office/drawing/2014/main" id="{2EC32109-0E16-A04C-8A43-F2E876A820A6}"/>
              </a:ext>
            </a:extLst>
          </p:cNvPr>
          <p:cNvPicPr>
            <a:picLocks noGrp="1" noChangeAspect="1"/>
          </p:cNvPicPr>
          <p:nvPr>
            <p:ph type="pic" sz="quarter" idx="63"/>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3991132" y="1452400"/>
            <a:ext cx="1600200" cy="1600200"/>
          </a:xfrm>
        </p:spPr>
      </p:pic>
      <p:pic>
        <p:nvPicPr>
          <p:cNvPr id="37" name="Picture Placeholder 36">
            <a:extLst>
              <a:ext uri="{FF2B5EF4-FFF2-40B4-BE49-F238E27FC236}">
                <a16:creationId xmlns:a16="http://schemas.microsoft.com/office/drawing/2014/main" id="{44F77C90-8B6A-6447-9621-852B24D2D377}"/>
              </a:ext>
            </a:extLst>
          </p:cNvPr>
          <p:cNvPicPr>
            <a:picLocks noGrp="1"/>
          </p:cNvPicPr>
          <p:nvPr>
            <p:ph type="pic" sz="quarter" idx="64"/>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4118" t="318" r="19995" b="596"/>
          <a:stretch/>
        </p:blipFill>
        <p:spPr>
          <a:xfrm>
            <a:off x="9284490" y="1452400"/>
            <a:ext cx="1600200" cy="1600200"/>
          </a:xfrm>
        </p:spPr>
      </p:pic>
    </p:spTree>
    <p:extLst>
      <p:ext uri="{BB962C8B-B14F-4D97-AF65-F5344CB8AC3E}">
        <p14:creationId xmlns:p14="http://schemas.microsoft.com/office/powerpoint/2010/main" val="19521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latin typeface="Arial Black" panose="020B0A04020102020204" pitchFamily="34" charset="0"/>
              <a:ea typeface="+mj-ea"/>
              <a:cs typeface="+mj-cs"/>
              <a:sym typeface="Arial Black" panose="020B0A04020102020204" pitchFamily="34" charset="0"/>
            </a:endParaRPr>
          </a:p>
        </p:txBody>
      </p:sp>
      <p:sp>
        <p:nvSpPr>
          <p:cNvPr id="10" name="Espace réservé du numéro de diapositive 9">
            <a:extLst>
              <a:ext uri="{FF2B5EF4-FFF2-40B4-BE49-F238E27FC236}">
                <a16:creationId xmlns:a16="http://schemas.microsoft.com/office/drawing/2014/main" id="{D5BCCA2F-BCBF-4CD3-B790-E6E6C86C9137}"/>
              </a:ext>
            </a:extLst>
          </p:cNvPr>
          <p:cNvSpPr>
            <a:spLocks noGrp="1"/>
          </p:cNvSpPr>
          <p:nvPr>
            <p:ph type="sldNum" sz="quarter" idx="18"/>
          </p:nvPr>
        </p:nvSpPr>
        <p:spPr/>
        <p:txBody>
          <a:bodyPr/>
          <a:lstStyle/>
          <a:p>
            <a:fld id="{D61AABEC-672F-4B68-B914-690DA978312C}" type="slidenum">
              <a:rPr lang="en-GB" smtClean="0"/>
              <a:pPr/>
              <a:t>20</a:t>
            </a:fld>
            <a:r>
              <a:rPr lang="en-GB" dirty="0"/>
              <a:t> ‒ </a:t>
            </a:r>
          </a:p>
        </p:txBody>
      </p:sp>
      <p:sp>
        <p:nvSpPr>
          <p:cNvPr id="7" name="Titre 6">
            <a:extLst>
              <a:ext uri="{FF2B5EF4-FFF2-40B4-BE49-F238E27FC236}">
                <a16:creationId xmlns:a16="http://schemas.microsoft.com/office/drawing/2014/main" id="{B999A344-DFD6-4A27-917D-18E3F328FD24}"/>
              </a:ext>
            </a:extLst>
          </p:cNvPr>
          <p:cNvSpPr>
            <a:spLocks noGrp="1"/>
          </p:cNvSpPr>
          <p:nvPr>
            <p:ph type="title"/>
          </p:nvPr>
        </p:nvSpPr>
        <p:spPr>
          <a:xfrm>
            <a:off x="404786" y="382816"/>
            <a:ext cx="11384280" cy="812530"/>
          </a:xfrm>
        </p:spPr>
        <p:txBody>
          <a:bodyPr/>
          <a:lstStyle/>
          <a:p>
            <a:r>
              <a:rPr lang="en-GB" dirty="0"/>
              <a:t>Proclaimed acceptance is high among moveable middles, but only if it can stay away from their personal life.</a:t>
            </a:r>
          </a:p>
        </p:txBody>
      </p:sp>
      <p:sp>
        <p:nvSpPr>
          <p:cNvPr id="6" name="Rectangle 5">
            <a:extLst>
              <a:ext uri="{FF2B5EF4-FFF2-40B4-BE49-F238E27FC236}">
                <a16:creationId xmlns:a16="http://schemas.microsoft.com/office/drawing/2014/main" id="{45DEE1A1-6CA1-05F7-6AFD-01F16426D800}"/>
              </a:ext>
            </a:extLst>
          </p:cNvPr>
          <p:cNvSpPr/>
          <p:nvPr/>
        </p:nvSpPr>
        <p:spPr>
          <a:xfrm>
            <a:off x="316260" y="1690414"/>
            <a:ext cx="5708280" cy="46767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BF7C85E6-0BE4-B1AF-0E4B-5E47A4DF34E4}"/>
              </a:ext>
            </a:extLst>
          </p:cNvPr>
          <p:cNvSpPr txBox="1">
            <a:spLocks/>
          </p:cNvSpPr>
          <p:nvPr/>
        </p:nvSpPr>
        <p:spPr>
          <a:xfrm>
            <a:off x="442315" y="1703658"/>
            <a:ext cx="5554724" cy="323165"/>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tx2"/>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7"/>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chemeClr val="accent3"/>
                </a:solidFill>
                <a:latin typeface="Calibri" panose="020F0502020204030204" pitchFamily="34" charset="0"/>
                <a:cs typeface="Calibri" panose="020F0502020204030204" pitchFamily="34" charset="0"/>
              </a:rPr>
              <a:t>Findings is similar to </a:t>
            </a:r>
            <a:r>
              <a:rPr lang="en-GB" sz="1800" b="1" dirty="0" err="1">
                <a:solidFill>
                  <a:schemeClr val="accent3"/>
                </a:solidFill>
                <a:latin typeface="Calibri" panose="020F0502020204030204" pitchFamily="34" charset="0"/>
                <a:cs typeface="Calibri" panose="020F0502020204030204" pitchFamily="34" charset="0"/>
              </a:rPr>
              <a:t>th</a:t>
            </a:r>
            <a:r>
              <a:rPr lang="en-US" altLang="zh-CN" sz="1800" b="1" dirty="0" err="1">
                <a:solidFill>
                  <a:schemeClr val="accent3"/>
                </a:solidFill>
                <a:latin typeface="Calibri" panose="020F0502020204030204" pitchFamily="34" charset="0"/>
                <a:cs typeface="Calibri" panose="020F0502020204030204" pitchFamily="34" charset="0"/>
              </a:rPr>
              <a:t>ose</a:t>
            </a:r>
            <a:r>
              <a:rPr lang="en-GB" sz="1800" b="1" dirty="0">
                <a:solidFill>
                  <a:schemeClr val="accent3"/>
                </a:solidFill>
                <a:latin typeface="Calibri" panose="020F0502020204030204" pitchFamily="34" charset="0"/>
                <a:cs typeface="Calibri" panose="020F0502020204030204" pitchFamily="34" charset="0"/>
              </a:rPr>
              <a:t> from 2019</a:t>
            </a:r>
          </a:p>
        </p:txBody>
      </p:sp>
      <p:sp>
        <p:nvSpPr>
          <p:cNvPr id="18" name="TextBox 17">
            <a:extLst>
              <a:ext uri="{FF2B5EF4-FFF2-40B4-BE49-F238E27FC236}">
                <a16:creationId xmlns:a16="http://schemas.microsoft.com/office/drawing/2014/main" id="{62F1DC16-1A94-394B-BB52-AC42C0A121B3}"/>
              </a:ext>
            </a:extLst>
          </p:cNvPr>
          <p:cNvSpPr txBox="1"/>
          <p:nvPr/>
        </p:nvSpPr>
        <p:spPr>
          <a:xfrm>
            <a:off x="409984" y="2056720"/>
            <a:ext cx="5630054" cy="4247317"/>
          </a:xfrm>
          <a:prstGeom prst="rect">
            <a:avLst/>
          </a:prstGeom>
          <a:noFill/>
        </p:spPr>
        <p:txBody>
          <a:bodyPr wrap="square" rtlCol="0">
            <a:spAutoFit/>
          </a:bodyPr>
          <a:lstStyle/>
          <a:p>
            <a:pPr>
              <a:spcBef>
                <a:spcPts val="400"/>
              </a:spcBef>
            </a:pPr>
            <a:r>
              <a:rPr lang="en-HK" sz="1600" b="1" dirty="0">
                <a:latin typeface="Calibri" panose="020F0502020204030204" pitchFamily="34" charset="0"/>
                <a:cs typeface="Calibri" panose="020F0502020204030204" pitchFamily="34" charset="0"/>
              </a:rPr>
              <a:t>Most claimed they accept (tolerate and not obviously discriminating against) LGBT+ people</a:t>
            </a:r>
            <a:r>
              <a:rPr lang="en-US" sz="1600" b="1" dirty="0">
                <a:latin typeface="Calibri" panose="020F0502020204030204" pitchFamily="34" charset="0"/>
                <a:cs typeface="Calibri" panose="020F0502020204030204" pitchFamily="34" charset="0"/>
              </a:rPr>
              <a:t>,</a:t>
            </a:r>
            <a:r>
              <a:rPr lang="zh-CN" altLang="en-US" sz="1600" b="1" dirty="0">
                <a:latin typeface="Calibri" panose="020F0502020204030204" pitchFamily="34" charset="0"/>
                <a:cs typeface="Calibri" panose="020F0502020204030204" pitchFamily="34" charset="0"/>
              </a:rPr>
              <a:t> </a:t>
            </a:r>
            <a:r>
              <a:rPr lang="en-US" altLang="zh-CN" sz="1600" b="1" dirty="0">
                <a:latin typeface="Calibri" panose="020F0502020204030204" pitchFamily="34" charset="0"/>
                <a:cs typeface="Calibri" panose="020F0502020204030204" pitchFamily="34" charset="0"/>
              </a:rPr>
              <a:t>but</a:t>
            </a:r>
            <a:r>
              <a:rPr lang="zh-CN" altLang="en-US" sz="1600" b="1" dirty="0">
                <a:latin typeface="Calibri" panose="020F0502020204030204" pitchFamily="34" charset="0"/>
                <a:cs typeface="Calibri" panose="020F0502020204030204" pitchFamily="34" charset="0"/>
              </a:rPr>
              <a:t> </a:t>
            </a:r>
            <a:r>
              <a:rPr lang="en-US" altLang="zh-CN" sz="1600" b="1" dirty="0">
                <a:latin typeface="Calibri" panose="020F0502020204030204" pitchFamily="34" charset="0"/>
                <a:cs typeface="Calibri" panose="020F0502020204030204" pitchFamily="34" charset="0"/>
              </a:rPr>
              <a:t>prefer</a:t>
            </a:r>
            <a:r>
              <a:rPr lang="zh-CN" altLang="en-US" sz="1600" b="1" dirty="0">
                <a:latin typeface="Calibri" panose="020F0502020204030204" pitchFamily="34" charset="0"/>
                <a:cs typeface="Calibri" panose="020F0502020204030204" pitchFamily="34" charset="0"/>
              </a:rPr>
              <a:t> </a:t>
            </a:r>
            <a:r>
              <a:rPr lang="en-US" altLang="zh-CN" sz="1600" b="1" dirty="0">
                <a:latin typeface="Calibri" panose="020F0502020204030204" pitchFamily="34" charset="0"/>
                <a:cs typeface="Calibri" panose="020F0502020204030204" pitchFamily="34" charset="0"/>
              </a:rPr>
              <a:t>to</a:t>
            </a:r>
            <a:r>
              <a:rPr lang="zh-CN" altLang="en-US" sz="1600" b="1" dirty="0">
                <a:latin typeface="Calibri" panose="020F0502020204030204" pitchFamily="34" charset="0"/>
                <a:cs typeface="Calibri" panose="020F0502020204030204" pitchFamily="34" charset="0"/>
              </a:rPr>
              <a:t> </a:t>
            </a:r>
            <a:r>
              <a:rPr lang="en-US" altLang="zh-CN" sz="1600" b="1" dirty="0">
                <a:latin typeface="Calibri" panose="020F0502020204030204" pitchFamily="34" charset="0"/>
                <a:cs typeface="Calibri" panose="020F0502020204030204" pitchFamily="34" charset="0"/>
              </a:rPr>
              <a:t>have</a:t>
            </a:r>
            <a:r>
              <a:rPr lang="zh-CN" altLang="en-US" sz="1600" b="1" dirty="0">
                <a:latin typeface="Calibri" panose="020F0502020204030204" pitchFamily="34" charset="0"/>
                <a:cs typeface="Calibri" panose="020F0502020204030204" pitchFamily="34" charset="0"/>
              </a:rPr>
              <a:t> </a:t>
            </a:r>
            <a:r>
              <a:rPr lang="en-US" altLang="zh-CN" sz="1600" b="1" dirty="0">
                <a:latin typeface="Calibri" panose="020F0502020204030204" pitchFamily="34" charset="0"/>
                <a:cs typeface="Calibri" panose="020F0502020204030204" pitchFamily="34" charset="0"/>
              </a:rPr>
              <a:t>it</a:t>
            </a:r>
            <a:r>
              <a:rPr lang="zh-CN" altLang="en-US" sz="1600" b="1" dirty="0">
                <a:latin typeface="Calibri" panose="020F0502020204030204" pitchFamily="34" charset="0"/>
                <a:cs typeface="Calibri" panose="020F0502020204030204" pitchFamily="34" charset="0"/>
              </a:rPr>
              <a:t> </a:t>
            </a:r>
            <a:r>
              <a:rPr lang="en-US" altLang="zh-CN" sz="1600" b="1" dirty="0">
                <a:latin typeface="Calibri" panose="020F0502020204030204" pitchFamily="34" charset="0"/>
                <a:cs typeface="Calibri" panose="020F0502020204030204" pitchFamily="34" charset="0"/>
              </a:rPr>
              <a:t>hidden from the public scene.</a:t>
            </a:r>
            <a:endParaRPr lang="en-HK" sz="1600" b="1" dirty="0">
              <a:latin typeface="Calibri" panose="020F0502020204030204" pitchFamily="34" charset="0"/>
              <a:cs typeface="Calibri" panose="020F0502020204030204" pitchFamily="34" charset="0"/>
            </a:endParaRPr>
          </a:p>
          <a:p>
            <a:pPr marL="176213" indent="-176213">
              <a:spcBef>
                <a:spcPts val="400"/>
              </a:spcBef>
              <a:buFont typeface="Arial" panose="020B0604020202020204" pitchFamily="34" charset="0"/>
              <a:buChar char="•"/>
            </a:pPr>
            <a:r>
              <a:rPr lang="en-US" sz="1600" dirty="0">
                <a:latin typeface="Calibri" panose="020F0502020204030204" pitchFamily="34" charset="0"/>
                <a:cs typeface="Calibri" panose="020F0502020204030204" pitchFamily="34" charset="0"/>
              </a:rPr>
              <a:t>Recognize a global trend in accepting same-sex marriage</a:t>
            </a:r>
          </a:p>
          <a:p>
            <a:pPr marL="176213" indent="-176213">
              <a:spcBef>
                <a:spcPts val="400"/>
              </a:spcBef>
              <a:buFont typeface="Arial" panose="020B0604020202020204" pitchFamily="34" charset="0"/>
              <a:buChar char="•"/>
            </a:pPr>
            <a:r>
              <a:rPr lang="en-US" altLang="zh-CN" sz="1600" dirty="0">
                <a:latin typeface="Calibri" panose="020F0502020204030204" pitchFamily="34" charset="0"/>
                <a:cs typeface="Calibri" panose="020F0502020204030204" pitchFamily="34" charset="0"/>
              </a:rPr>
              <a:t>Realize that co-existence would not lead to harm </a:t>
            </a:r>
            <a:r>
              <a:rPr lang="en-HK" sz="1600" dirty="0">
                <a:latin typeface="Calibri" panose="020F0502020204030204" pitchFamily="34" charset="0"/>
                <a:cs typeface="Calibri" panose="020F0502020204030204" pitchFamily="34" charset="0"/>
              </a:rPr>
              <a:t>nor </a:t>
            </a:r>
            <a:r>
              <a:rPr lang="en-US" altLang="zh-CN" sz="1600" dirty="0">
                <a:latin typeface="Calibri" panose="020F0502020204030204" pitchFamily="34" charset="0"/>
                <a:cs typeface="Calibri" panose="020F0502020204030204" pitchFamily="34" charset="0"/>
              </a:rPr>
              <a:t>serious </a:t>
            </a:r>
            <a:r>
              <a:rPr lang="en-HK" sz="1600" dirty="0">
                <a:latin typeface="Calibri" panose="020F0502020204030204" pitchFamily="34" charset="0"/>
                <a:cs typeface="Calibri" panose="020F0502020204030204" pitchFamily="34" charset="0"/>
              </a:rPr>
              <a:t>impact on them</a:t>
            </a:r>
          </a:p>
          <a:p>
            <a:pPr marL="176213" indent="-176213">
              <a:spcBef>
                <a:spcPts val="400"/>
              </a:spcBef>
              <a:buFont typeface="Arial" panose="020B0604020202020204" pitchFamily="34" charset="0"/>
              <a:buChar char="•"/>
            </a:pPr>
            <a:r>
              <a:rPr lang="en-HK" sz="1600" dirty="0">
                <a:latin typeface="Calibri" panose="020F0502020204030204" pitchFamily="34" charset="0"/>
                <a:cs typeface="Calibri" panose="020F0502020204030204" pitchFamily="34" charset="0"/>
              </a:rPr>
              <a:t>See them as abnormality and believe it is better to cover up</a:t>
            </a:r>
            <a:endParaRPr lang="en-US" sz="1600" dirty="0">
              <a:latin typeface="Calibri" panose="020F0502020204030204" pitchFamily="34" charset="0"/>
              <a:cs typeface="Calibri" panose="020F0502020204030204" pitchFamily="34" charset="0"/>
            </a:endParaRPr>
          </a:p>
          <a:p>
            <a:pPr>
              <a:spcBef>
                <a:spcPts val="400"/>
              </a:spcBef>
            </a:pPr>
            <a:endParaRPr lang="en-US" sz="1600" dirty="0">
              <a:latin typeface="Calibri" panose="020F0502020204030204" pitchFamily="34" charset="0"/>
              <a:cs typeface="Calibri" panose="020F0502020204030204" pitchFamily="34" charset="0"/>
            </a:endParaRPr>
          </a:p>
          <a:p>
            <a:pPr>
              <a:spcBef>
                <a:spcPts val="400"/>
              </a:spcBef>
            </a:pPr>
            <a:r>
              <a:rPr lang="en-US" altLang="zh-CN" sz="1600" dirty="0">
                <a:latin typeface="Calibri" panose="020F0502020204030204" pitchFamily="34" charset="0"/>
                <a:cs typeface="Calibri" panose="020F0502020204030204" pitchFamily="34" charset="0"/>
              </a:rPr>
              <a:t>M</a:t>
            </a:r>
            <a:r>
              <a:rPr lang="en-US" sz="1600" dirty="0">
                <a:latin typeface="Calibri" panose="020F0502020204030204" pitchFamily="34" charset="0"/>
                <a:cs typeface="Calibri" panose="020F0502020204030204" pitchFamily="34" charset="0"/>
              </a:rPr>
              <a:t>any know sexuality can be caused by genes, but also see </a:t>
            </a:r>
            <a:r>
              <a:rPr lang="en-US" sz="1600" b="1" dirty="0">
                <a:latin typeface="Calibri" panose="020F0502020204030204" pitchFamily="34" charset="0"/>
                <a:cs typeface="Calibri" panose="020F0502020204030204" pitchFamily="34" charset="0"/>
              </a:rPr>
              <a:t>it as a choice, </a:t>
            </a:r>
            <a:r>
              <a:rPr lang="en-US" sz="1600" dirty="0">
                <a:latin typeface="Calibri" panose="020F0502020204030204" pitchFamily="34" charset="0"/>
                <a:cs typeface="Calibri" panose="020F0502020204030204" pitchFamily="34" charset="0"/>
              </a:rPr>
              <a:t>of which one sh</a:t>
            </a:r>
            <a:r>
              <a:rPr lang="en-US" altLang="zh-CN" sz="1600" dirty="0">
                <a:latin typeface="Calibri" panose="020F0502020204030204" pitchFamily="34" charset="0"/>
                <a:cs typeface="Calibri" panose="020F0502020204030204" pitchFamily="34" charset="0"/>
              </a:rPr>
              <a:t>all </a:t>
            </a:r>
            <a:r>
              <a:rPr lang="en-US" sz="1600" b="1" dirty="0">
                <a:latin typeface="Calibri" panose="020F0502020204030204" pitchFamily="34" charset="0"/>
                <a:cs typeface="Calibri" panose="020F0502020204030204" pitchFamily="34" charset="0"/>
              </a:rPr>
              <a:t>take responsibility for consequences.</a:t>
            </a:r>
            <a:endParaRPr lang="en-HK" sz="1600" b="1" dirty="0">
              <a:latin typeface="Calibri" panose="020F0502020204030204" pitchFamily="34" charset="0"/>
              <a:cs typeface="Calibri" panose="020F0502020204030204" pitchFamily="34" charset="0"/>
            </a:endParaRPr>
          </a:p>
          <a:p>
            <a:pPr>
              <a:spcBef>
                <a:spcPts val="400"/>
              </a:spcBef>
            </a:pPr>
            <a:endParaRPr lang="en-HK" sz="1600" b="1" dirty="0">
              <a:latin typeface="Calibri" panose="020F0502020204030204" pitchFamily="34" charset="0"/>
              <a:cs typeface="Calibri" panose="020F0502020204030204" pitchFamily="34" charset="0"/>
            </a:endParaRPr>
          </a:p>
          <a:p>
            <a:pPr>
              <a:spcBef>
                <a:spcPts val="400"/>
              </a:spcBef>
            </a:pPr>
            <a:r>
              <a:rPr lang="en-HK" sz="1600" b="1" dirty="0">
                <a:latin typeface="Calibri" panose="020F0502020204030204" pitchFamily="34" charset="0"/>
                <a:cs typeface="Calibri" panose="020F0502020204030204" pitchFamily="34" charset="0"/>
              </a:rPr>
              <a:t>Resistance is clearly noticed when it is personally encountered.</a:t>
            </a:r>
            <a:endParaRPr lang="en-US" sz="1600" dirty="0">
              <a:latin typeface="Calibri" panose="020F0502020204030204" pitchFamily="34" charset="0"/>
              <a:cs typeface="Calibri" panose="020F0502020204030204" pitchFamily="34" charset="0"/>
            </a:endParaRPr>
          </a:p>
          <a:p>
            <a:pPr marL="176213" indent="-176213">
              <a:spcBef>
                <a:spcPts val="400"/>
              </a:spcBef>
              <a:buFont typeface="Arial" panose="020B0604020202020204" pitchFamily="34" charset="0"/>
              <a:buChar char="•"/>
            </a:pPr>
            <a:r>
              <a:rPr lang="en-HK" sz="1600" dirty="0">
                <a:latin typeface="Calibri" panose="020F0502020204030204" pitchFamily="34" charset="0"/>
                <a:cs typeface="Calibri" panose="020F0502020204030204" pitchFamily="34" charset="0"/>
              </a:rPr>
              <a:t>Their own children - most prefer that their children are not educated on sexual diversity, but confirm on majority</a:t>
            </a:r>
          </a:p>
          <a:p>
            <a:pPr marL="176213" indent="-176213">
              <a:spcBef>
                <a:spcPts val="400"/>
              </a:spcBef>
              <a:buFont typeface="Arial" panose="020B0604020202020204" pitchFamily="34" charset="0"/>
              <a:buChar char="•"/>
            </a:pPr>
            <a:r>
              <a:rPr lang="en-HK" sz="1600" dirty="0">
                <a:latin typeface="Calibri" panose="020F0502020204030204" pitchFamily="34" charset="0"/>
                <a:cs typeface="Calibri" panose="020F0502020204030204" pitchFamily="34" charset="0"/>
              </a:rPr>
              <a:t>More private scenarios - such as </a:t>
            </a:r>
            <a:r>
              <a:rPr lang="en-US" altLang="zh-CN" sz="1600" dirty="0">
                <a:latin typeface="Calibri" panose="020F0502020204030204" pitchFamily="34" charset="0"/>
                <a:cs typeface="Calibri" panose="020F0502020204030204" pitchFamily="34" charset="0"/>
              </a:rPr>
              <a:t>public toilets</a:t>
            </a:r>
          </a:p>
        </p:txBody>
      </p:sp>
      <p:sp>
        <p:nvSpPr>
          <p:cNvPr id="16" name="TextBox 15">
            <a:extLst>
              <a:ext uri="{FF2B5EF4-FFF2-40B4-BE49-F238E27FC236}">
                <a16:creationId xmlns:a16="http://schemas.microsoft.com/office/drawing/2014/main" id="{6F5BC3FB-8E19-0FBD-CBFC-81AE6BB7DB73}"/>
              </a:ext>
            </a:extLst>
          </p:cNvPr>
          <p:cNvSpPr txBox="1"/>
          <p:nvPr/>
        </p:nvSpPr>
        <p:spPr>
          <a:xfrm>
            <a:off x="362199" y="1321083"/>
            <a:ext cx="4572000" cy="369332"/>
          </a:xfrm>
          <a:prstGeom prst="rect">
            <a:avLst/>
          </a:prstGeom>
          <a:noFill/>
        </p:spPr>
        <p:txBody>
          <a:bodyPr wrap="square">
            <a:spAutoFit/>
          </a:bodyPr>
          <a:lstStyle/>
          <a:p>
            <a:pPr marL="0" lvl="1"/>
            <a:r>
              <a:rPr lang="en-US" b="1" dirty="0">
                <a:latin typeface="Calibri" panose="020F0502020204030204" pitchFamily="34" charset="0"/>
                <a:cs typeface="Calibri" panose="020F0502020204030204" pitchFamily="34" charset="0"/>
              </a:rPr>
              <a:t>From the “Moveable Middles”</a:t>
            </a:r>
          </a:p>
        </p:txBody>
      </p:sp>
      <p:sp>
        <p:nvSpPr>
          <p:cNvPr id="19" name="Rectangle 18">
            <a:extLst>
              <a:ext uri="{FF2B5EF4-FFF2-40B4-BE49-F238E27FC236}">
                <a16:creationId xmlns:a16="http://schemas.microsoft.com/office/drawing/2014/main" id="{D7E5930A-2833-910B-7DED-898CB6348778}"/>
              </a:ext>
            </a:extLst>
          </p:cNvPr>
          <p:cNvSpPr/>
          <p:nvPr/>
        </p:nvSpPr>
        <p:spPr>
          <a:xfrm>
            <a:off x="6577931" y="1367952"/>
            <a:ext cx="4959737" cy="276999"/>
          </a:xfrm>
          <a:prstGeom prst="rect">
            <a:avLst/>
          </a:prstGeom>
        </p:spPr>
        <p:txBody>
          <a:bodyPr wrap="square">
            <a:spAutoFit/>
          </a:bodyPr>
          <a:lstStyle/>
          <a:p>
            <a:r>
              <a:rPr lang="zh-CN" altLang="en-US" sz="1200" i="1" dirty="0"/>
              <a:t>大家</a:t>
            </a:r>
            <a:r>
              <a:rPr lang="zh-TW" altLang="en-US" sz="1200" i="1" dirty="0"/>
              <a:t>通常係容忍、接受，唔會指責出口</a:t>
            </a:r>
            <a:r>
              <a:rPr lang="zh-CN" altLang="en-US" sz="1200" i="1" dirty="0"/>
              <a:t>或者</a:t>
            </a:r>
            <a:r>
              <a:rPr lang="zh-TW" altLang="en-US" sz="1200" i="1" dirty="0"/>
              <a:t>特別醜化</a:t>
            </a:r>
            <a:r>
              <a:rPr lang="zh-CN" altLang="en-US" sz="1200" i="1" dirty="0"/>
              <a:t>。</a:t>
            </a:r>
            <a:endParaRPr lang="en-US" altLang="zh-TW" sz="1400" b="1" i="1" dirty="0">
              <a:solidFill>
                <a:schemeClr val="tx2"/>
              </a:solidFill>
              <a:latin typeface="Calibri" panose="020F0502020204030204" pitchFamily="34" charset="0"/>
            </a:endParaRPr>
          </a:p>
        </p:txBody>
      </p:sp>
      <p:sp>
        <p:nvSpPr>
          <p:cNvPr id="21" name="TextBox 20">
            <a:extLst>
              <a:ext uri="{FF2B5EF4-FFF2-40B4-BE49-F238E27FC236}">
                <a16:creationId xmlns:a16="http://schemas.microsoft.com/office/drawing/2014/main" id="{E3A701F7-319E-FED8-9228-F641CBCEE8AC}"/>
              </a:ext>
            </a:extLst>
          </p:cNvPr>
          <p:cNvSpPr txBox="1"/>
          <p:nvPr/>
        </p:nvSpPr>
        <p:spPr>
          <a:xfrm>
            <a:off x="6566058" y="1568195"/>
            <a:ext cx="5223008" cy="523220"/>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We would tolerate and accept; I would not condemn or mock them. </a:t>
            </a:r>
          </a:p>
          <a:p>
            <a:r>
              <a:rPr lang="en-HK" sz="1400" dirty="0">
                <a:latin typeface="Calibri" panose="020F0502020204030204" pitchFamily="34" charset="0"/>
                <a:ea typeface="Calibri" panose="020F0502020204030204" pitchFamily="34" charset="0"/>
                <a:cs typeface="Calibri" panose="020F0502020204030204" pitchFamily="34" charset="0"/>
              </a:rPr>
              <a:t>[Aged 55-70, 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22" name="Group 10">
            <a:extLst>
              <a:ext uri="{FF2B5EF4-FFF2-40B4-BE49-F238E27FC236}">
                <a16:creationId xmlns:a16="http://schemas.microsoft.com/office/drawing/2014/main" id="{C4146A52-D4F3-5466-A92F-5DBDB350248F}"/>
              </a:ext>
            </a:extLst>
          </p:cNvPr>
          <p:cNvGrpSpPr>
            <a:grpSpLocks/>
          </p:cNvGrpSpPr>
          <p:nvPr/>
        </p:nvGrpSpPr>
        <p:grpSpPr bwMode="auto">
          <a:xfrm rot="10800000" flipH="1">
            <a:off x="6194261" y="1489034"/>
            <a:ext cx="409582" cy="335269"/>
            <a:chOff x="1033" y="1117"/>
            <a:chExt cx="1907" cy="1561"/>
          </a:xfrm>
          <a:solidFill>
            <a:schemeClr val="tx2"/>
          </a:solidFill>
        </p:grpSpPr>
        <p:sp>
          <p:nvSpPr>
            <p:cNvPr id="26" name="Freeform 11">
              <a:extLst>
                <a:ext uri="{FF2B5EF4-FFF2-40B4-BE49-F238E27FC236}">
                  <a16:creationId xmlns:a16="http://schemas.microsoft.com/office/drawing/2014/main" id="{B81F37AC-4AE1-A24B-7EF1-1FBB78DF1F0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12">
              <a:extLst>
                <a:ext uri="{FF2B5EF4-FFF2-40B4-BE49-F238E27FC236}">
                  <a16:creationId xmlns:a16="http://schemas.microsoft.com/office/drawing/2014/main" id="{00CC09C6-5905-047C-6772-6001849DA0BF}"/>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3" name="Rectangle 42">
            <a:extLst>
              <a:ext uri="{FF2B5EF4-FFF2-40B4-BE49-F238E27FC236}">
                <a16:creationId xmlns:a16="http://schemas.microsoft.com/office/drawing/2014/main" id="{DF91155A-3FA7-BB3E-E23C-81BA8A940CD8}"/>
              </a:ext>
            </a:extLst>
          </p:cNvPr>
          <p:cNvSpPr/>
          <p:nvPr/>
        </p:nvSpPr>
        <p:spPr>
          <a:xfrm>
            <a:off x="6693426" y="5127927"/>
            <a:ext cx="4959737" cy="276999"/>
          </a:xfrm>
          <a:prstGeom prst="rect">
            <a:avLst/>
          </a:prstGeom>
        </p:spPr>
        <p:txBody>
          <a:bodyPr wrap="square">
            <a:spAutoFit/>
          </a:bodyPr>
          <a:lstStyle/>
          <a:p>
            <a:r>
              <a:rPr lang="zh-TW" altLang="en-US" sz="1200" i="1" dirty="0"/>
              <a:t>深水埗嗰啲公廁</a:t>
            </a:r>
            <a:r>
              <a:rPr lang="zh-CN" altLang="en-US" sz="1200" i="1" dirty="0"/>
              <a:t>，知道有</a:t>
            </a:r>
            <a:r>
              <a:rPr lang="zh-TW" altLang="en-US" sz="1200" i="1" dirty="0"/>
              <a:t>呢啲</a:t>
            </a:r>
            <a:r>
              <a:rPr lang="zh-CN" altLang="en-US" sz="1200" i="1" dirty="0"/>
              <a:t>人，如果要去</a:t>
            </a:r>
            <a:r>
              <a:rPr lang="zh-TW" sz="1200" i="1" dirty="0">
                <a:effectLst/>
                <a:latin typeface="Calibri" panose="020F0502020204030204" pitchFamily="34" charset="0"/>
                <a:ea typeface="DengXian" panose="02010600030101010101" pitchFamily="2" charset="-122"/>
                <a:cs typeface="Times New Roman" panose="02020603050405020304" pitchFamily="18" charset="0"/>
              </a:rPr>
              <a:t>都係好尷尬</a:t>
            </a:r>
            <a:r>
              <a:rPr lang="zh-CN" altLang="en-US" sz="1200" i="1" dirty="0"/>
              <a:t>。</a:t>
            </a:r>
            <a:endParaRPr lang="en-US" altLang="zh-TW" sz="1400" b="1" i="1" dirty="0">
              <a:solidFill>
                <a:schemeClr val="tx2"/>
              </a:solidFill>
              <a:latin typeface="Calibri" panose="020F0502020204030204" pitchFamily="34" charset="0"/>
            </a:endParaRPr>
          </a:p>
        </p:txBody>
      </p:sp>
      <p:sp>
        <p:nvSpPr>
          <p:cNvPr id="44" name="TextBox 43">
            <a:extLst>
              <a:ext uri="{FF2B5EF4-FFF2-40B4-BE49-F238E27FC236}">
                <a16:creationId xmlns:a16="http://schemas.microsoft.com/office/drawing/2014/main" id="{5DC277AE-6881-D826-7612-3D2B258D02E4}"/>
              </a:ext>
            </a:extLst>
          </p:cNvPr>
          <p:cNvSpPr txBox="1"/>
          <p:nvPr/>
        </p:nvSpPr>
        <p:spPr>
          <a:xfrm>
            <a:off x="6681552" y="5300280"/>
            <a:ext cx="5076713" cy="738664"/>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In some public toilets, say those in Shum Shui Po, there are this kind of people (gay men). It’s very embarrassing if I have to use it.</a:t>
            </a:r>
          </a:p>
          <a:p>
            <a:r>
              <a:rPr lang="en-HK" sz="1400" dirty="0">
                <a:latin typeface="Calibri" panose="020F0502020204030204" pitchFamily="34" charset="0"/>
                <a:ea typeface="Calibri" panose="020F0502020204030204" pitchFamily="34" charset="0"/>
                <a:cs typeface="Calibri" panose="020F0502020204030204" pitchFamily="34" charset="0"/>
              </a:rPr>
              <a:t>[Aged 40-54, 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45" name="Group 10">
            <a:extLst>
              <a:ext uri="{FF2B5EF4-FFF2-40B4-BE49-F238E27FC236}">
                <a16:creationId xmlns:a16="http://schemas.microsoft.com/office/drawing/2014/main" id="{0EBC621B-A3C0-D473-0EBE-4F975BE7789A}"/>
              </a:ext>
            </a:extLst>
          </p:cNvPr>
          <p:cNvGrpSpPr>
            <a:grpSpLocks/>
          </p:cNvGrpSpPr>
          <p:nvPr/>
        </p:nvGrpSpPr>
        <p:grpSpPr bwMode="auto">
          <a:xfrm rot="10800000" flipH="1">
            <a:off x="6309756" y="5249009"/>
            <a:ext cx="409582" cy="335269"/>
            <a:chOff x="1033" y="1117"/>
            <a:chExt cx="1907" cy="1561"/>
          </a:xfrm>
          <a:solidFill>
            <a:schemeClr val="tx2"/>
          </a:solidFill>
        </p:grpSpPr>
        <p:sp>
          <p:nvSpPr>
            <p:cNvPr id="46" name="Freeform 11">
              <a:extLst>
                <a:ext uri="{FF2B5EF4-FFF2-40B4-BE49-F238E27FC236}">
                  <a16:creationId xmlns:a16="http://schemas.microsoft.com/office/drawing/2014/main" id="{36F5FF1B-6424-116F-EC09-89152C037558}"/>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12">
              <a:extLst>
                <a:ext uri="{FF2B5EF4-FFF2-40B4-BE49-F238E27FC236}">
                  <a16:creationId xmlns:a16="http://schemas.microsoft.com/office/drawing/2014/main" id="{5D63D7D5-4579-7317-8623-603062826A55}"/>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 name="Rectangle 1">
            <a:extLst>
              <a:ext uri="{FF2B5EF4-FFF2-40B4-BE49-F238E27FC236}">
                <a16:creationId xmlns:a16="http://schemas.microsoft.com/office/drawing/2014/main" id="{479DBCF4-A64B-BB1C-1876-5AFE7EDFD331}"/>
              </a:ext>
            </a:extLst>
          </p:cNvPr>
          <p:cNvSpPr/>
          <p:nvPr/>
        </p:nvSpPr>
        <p:spPr>
          <a:xfrm>
            <a:off x="6980865" y="2093743"/>
            <a:ext cx="4959737" cy="276999"/>
          </a:xfrm>
          <a:prstGeom prst="rect">
            <a:avLst/>
          </a:prstGeom>
        </p:spPr>
        <p:txBody>
          <a:bodyPr wrap="square">
            <a:spAutoFit/>
          </a:bodyPr>
          <a:lstStyle/>
          <a:p>
            <a:r>
              <a:rPr lang="zh-TW" altLang="en-US" sz="1200" i="1" dirty="0">
                <a:effectLst/>
                <a:latin typeface="Calibri" panose="020F0502020204030204" pitchFamily="34" charset="0"/>
                <a:ea typeface="DengXian" panose="02010600030101010101" pitchFamily="2" charset="-122"/>
                <a:cs typeface="Times New Roman" panose="02020603050405020304" pitchFamily="18" charset="0"/>
              </a:rPr>
              <a:t>佢地始終都係</a:t>
            </a:r>
            <a:r>
              <a:rPr lang="en-US" altLang="zh-TW" sz="1200" i="1" dirty="0">
                <a:effectLst/>
                <a:latin typeface="Calibri" panose="020F0502020204030204" pitchFamily="34" charset="0"/>
                <a:ea typeface="DengXian" panose="02010600030101010101" pitchFamily="2" charset="-122"/>
                <a:cs typeface="Times New Roman" panose="02020603050405020304" pitchFamily="18" charset="0"/>
              </a:rPr>
              <a:t>genes</a:t>
            </a:r>
            <a:r>
              <a:rPr lang="zh-TW" altLang="en-US" sz="1200" i="1" dirty="0">
                <a:effectLst/>
                <a:latin typeface="Calibri" panose="020F0502020204030204" pitchFamily="34" charset="0"/>
                <a:ea typeface="DengXian" panose="02010600030101010101" pitchFamily="2" charset="-122"/>
                <a:cs typeface="Times New Roman" panose="02020603050405020304" pitchFamily="18" charset="0"/>
              </a:rPr>
              <a:t>不正常，係一個問題，咁就應該收埋。</a:t>
            </a:r>
            <a:endParaRPr lang="en-US" altLang="zh-TW" sz="1400" b="1" i="1" dirty="0">
              <a:solidFill>
                <a:schemeClr val="tx2"/>
              </a:solidFill>
              <a:latin typeface="Calibri" panose="020F0502020204030204" pitchFamily="34" charset="0"/>
            </a:endParaRPr>
          </a:p>
        </p:txBody>
      </p:sp>
      <p:sp>
        <p:nvSpPr>
          <p:cNvPr id="3" name="TextBox 2">
            <a:extLst>
              <a:ext uri="{FF2B5EF4-FFF2-40B4-BE49-F238E27FC236}">
                <a16:creationId xmlns:a16="http://schemas.microsoft.com/office/drawing/2014/main" id="{B268B6AF-64D3-E4D3-78B5-85F4677E88B5}"/>
              </a:ext>
            </a:extLst>
          </p:cNvPr>
          <p:cNvSpPr txBox="1"/>
          <p:nvPr/>
        </p:nvSpPr>
        <p:spPr>
          <a:xfrm>
            <a:off x="6968992" y="2293986"/>
            <a:ext cx="4789273" cy="738664"/>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All in all, they have abnormal gene. It is a problem (defect), then it shall be covered up.</a:t>
            </a:r>
          </a:p>
          <a:p>
            <a:r>
              <a:rPr lang="en-HK" sz="1400" dirty="0">
                <a:latin typeface="Calibri" panose="020F0502020204030204" pitchFamily="34" charset="0"/>
                <a:ea typeface="Calibri" panose="020F0502020204030204" pitchFamily="34" charset="0"/>
                <a:cs typeface="Calibri" panose="020F0502020204030204" pitchFamily="34" charset="0"/>
              </a:rPr>
              <a:t>[Aged 55-70, 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4" name="Group 10">
            <a:extLst>
              <a:ext uri="{FF2B5EF4-FFF2-40B4-BE49-F238E27FC236}">
                <a16:creationId xmlns:a16="http://schemas.microsoft.com/office/drawing/2014/main" id="{DF21B221-B63A-DB01-E611-F7599D200BC4}"/>
              </a:ext>
            </a:extLst>
          </p:cNvPr>
          <p:cNvGrpSpPr>
            <a:grpSpLocks/>
          </p:cNvGrpSpPr>
          <p:nvPr/>
        </p:nvGrpSpPr>
        <p:grpSpPr bwMode="auto">
          <a:xfrm rot="10800000" flipH="1">
            <a:off x="6597195" y="2214825"/>
            <a:ext cx="409582" cy="335269"/>
            <a:chOff x="1033" y="1117"/>
            <a:chExt cx="1907" cy="1561"/>
          </a:xfrm>
          <a:solidFill>
            <a:schemeClr val="tx2"/>
          </a:solidFill>
        </p:grpSpPr>
        <p:sp>
          <p:nvSpPr>
            <p:cNvPr id="5" name="Freeform 11">
              <a:extLst>
                <a:ext uri="{FF2B5EF4-FFF2-40B4-BE49-F238E27FC236}">
                  <a16:creationId xmlns:a16="http://schemas.microsoft.com/office/drawing/2014/main" id="{34A9091C-F436-10B0-49B4-D098F930866A}"/>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12">
              <a:extLst>
                <a:ext uri="{FF2B5EF4-FFF2-40B4-BE49-F238E27FC236}">
                  <a16:creationId xmlns:a16="http://schemas.microsoft.com/office/drawing/2014/main" id="{A8B45459-B1F6-3A1C-0817-DDC813863C02}"/>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 name="Rectangle 12">
            <a:extLst>
              <a:ext uri="{FF2B5EF4-FFF2-40B4-BE49-F238E27FC236}">
                <a16:creationId xmlns:a16="http://schemas.microsoft.com/office/drawing/2014/main" id="{7FC191A4-C3A3-A692-B441-FA4AA3F5D805}"/>
              </a:ext>
            </a:extLst>
          </p:cNvPr>
          <p:cNvSpPr/>
          <p:nvPr/>
        </p:nvSpPr>
        <p:spPr>
          <a:xfrm>
            <a:off x="6598995" y="3518473"/>
            <a:ext cx="4776034" cy="461665"/>
          </a:xfrm>
          <a:prstGeom prst="rect">
            <a:avLst/>
          </a:prstGeom>
        </p:spPr>
        <p:txBody>
          <a:bodyPr wrap="square">
            <a:spAutoFit/>
          </a:bodyPr>
          <a:lstStyle/>
          <a:p>
            <a:r>
              <a:rPr lang="zh-TW" altLang="en-US" sz="1200" i="1" dirty="0"/>
              <a:t>我認同香港係要改變嘅，但我更加認同 ‘條路自己揀，仆街唔好喊’，你可以揀移民</a:t>
            </a:r>
            <a:r>
              <a:rPr lang="zh-CN" altLang="en-US" sz="1200" i="1" dirty="0"/>
              <a:t>，如果覺得</a:t>
            </a:r>
            <a:r>
              <a:rPr lang="zh-TW" altLang="en-US" sz="1200" i="1" dirty="0"/>
              <a:t>咁喺香港生活好冇尊嚴</a:t>
            </a:r>
            <a:endParaRPr lang="en-US" altLang="zh-TW" sz="1200" i="1" dirty="0"/>
          </a:p>
        </p:txBody>
      </p:sp>
      <p:sp>
        <p:nvSpPr>
          <p:cNvPr id="14" name="TextBox 13">
            <a:extLst>
              <a:ext uri="{FF2B5EF4-FFF2-40B4-BE49-F238E27FC236}">
                <a16:creationId xmlns:a16="http://schemas.microsoft.com/office/drawing/2014/main" id="{E87839E3-D63C-8771-2E3A-6A78508A82EB}"/>
              </a:ext>
            </a:extLst>
          </p:cNvPr>
          <p:cNvSpPr txBox="1"/>
          <p:nvPr/>
        </p:nvSpPr>
        <p:spPr>
          <a:xfrm>
            <a:off x="6598994" y="3875617"/>
            <a:ext cx="5223302" cy="954107"/>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I agree HK needs to change. But even more than</a:t>
            </a:r>
            <a:r>
              <a:rPr lang="zh-CN" altLang="en-US" sz="1400" i="1" dirty="0">
                <a:latin typeface="Calibri" panose="020F0502020204030204" pitchFamily="34" charset="0"/>
                <a:ea typeface="Calibri" panose="020F0502020204030204" pitchFamily="34" charset="0"/>
                <a:cs typeface="Calibri" panose="020F0502020204030204" pitchFamily="34" charset="0"/>
              </a:rPr>
              <a:t> </a:t>
            </a:r>
            <a:r>
              <a:rPr lang="en-US" altLang="zh-CN" sz="1400" i="1" dirty="0">
                <a:latin typeface="Calibri" panose="020F0502020204030204" pitchFamily="34" charset="0"/>
                <a:ea typeface="Calibri" panose="020F0502020204030204" pitchFamily="34" charset="0"/>
                <a:cs typeface="Calibri" panose="020F0502020204030204" pitchFamily="34" charset="0"/>
              </a:rPr>
              <a:t>that, you have chosen this path so suck it up. If you find living like this in HK is condescending, you can choose to migrate.</a:t>
            </a:r>
          </a:p>
          <a:p>
            <a:r>
              <a:rPr lang="en-HK" sz="1400" dirty="0">
                <a:latin typeface="Calibri" panose="020F0502020204030204" pitchFamily="34" charset="0"/>
                <a:ea typeface="Calibri" panose="020F0502020204030204" pitchFamily="34" charset="0"/>
                <a:cs typeface="Calibri" panose="020F0502020204030204" pitchFamily="34" charset="0"/>
              </a:rPr>
              <a:t>[Aged 30-39, </a:t>
            </a:r>
            <a:r>
              <a:rPr lang="en-US" altLang="zh-CN" sz="1400" dirty="0">
                <a:latin typeface="Calibri" panose="020F0502020204030204" pitchFamily="34" charset="0"/>
                <a:ea typeface="Calibri" panose="020F0502020204030204" pitchFamily="34" charset="0"/>
                <a:cs typeface="Calibri" panose="020F0502020204030204" pitchFamily="34" charset="0"/>
              </a:rPr>
              <a:t>M</a:t>
            </a:r>
            <a:r>
              <a:rPr lang="en-HK" sz="1400" dirty="0">
                <a:latin typeface="Calibri" panose="020F0502020204030204" pitchFamily="34" charset="0"/>
                <a:ea typeface="Calibri" panose="020F0502020204030204" pitchFamily="34" charset="0"/>
                <a:cs typeface="Calibri" panose="020F0502020204030204" pitchFamily="34" charset="0"/>
              </a:rPr>
              <a:t>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15" name="Group 10">
            <a:extLst>
              <a:ext uri="{FF2B5EF4-FFF2-40B4-BE49-F238E27FC236}">
                <a16:creationId xmlns:a16="http://schemas.microsoft.com/office/drawing/2014/main" id="{059F12A2-8448-2CA4-1BF8-6A6E09FD0981}"/>
              </a:ext>
            </a:extLst>
          </p:cNvPr>
          <p:cNvGrpSpPr>
            <a:grpSpLocks/>
          </p:cNvGrpSpPr>
          <p:nvPr/>
        </p:nvGrpSpPr>
        <p:grpSpPr bwMode="auto">
          <a:xfrm rot="10800000" flipH="1">
            <a:off x="6215325" y="3639553"/>
            <a:ext cx="409582" cy="335269"/>
            <a:chOff x="1033" y="1117"/>
            <a:chExt cx="1907" cy="1561"/>
          </a:xfrm>
          <a:solidFill>
            <a:schemeClr val="tx2"/>
          </a:solidFill>
        </p:grpSpPr>
        <p:sp>
          <p:nvSpPr>
            <p:cNvPr id="17" name="Freeform 11">
              <a:extLst>
                <a:ext uri="{FF2B5EF4-FFF2-40B4-BE49-F238E27FC236}">
                  <a16:creationId xmlns:a16="http://schemas.microsoft.com/office/drawing/2014/main" id="{329D0D49-99C0-C353-C93C-6209A3828392}"/>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2">
              <a:extLst>
                <a:ext uri="{FF2B5EF4-FFF2-40B4-BE49-F238E27FC236}">
                  <a16:creationId xmlns:a16="http://schemas.microsoft.com/office/drawing/2014/main" id="{15A931A9-755A-7CDB-EFE9-A6B3DD12CBA2}"/>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807361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latin typeface="Arial Black" panose="020B0A04020102020204" pitchFamily="34" charset="0"/>
              <a:ea typeface="+mj-ea"/>
              <a:cs typeface="+mj-cs"/>
              <a:sym typeface="Arial Black" panose="020B0A04020102020204" pitchFamily="34" charset="0"/>
            </a:endParaRPr>
          </a:p>
        </p:txBody>
      </p:sp>
      <p:sp>
        <p:nvSpPr>
          <p:cNvPr id="10" name="Espace réservé du numéro de diapositive 9">
            <a:extLst>
              <a:ext uri="{FF2B5EF4-FFF2-40B4-BE49-F238E27FC236}">
                <a16:creationId xmlns:a16="http://schemas.microsoft.com/office/drawing/2014/main" id="{D5BCCA2F-BCBF-4CD3-B790-E6E6C86C9137}"/>
              </a:ext>
            </a:extLst>
          </p:cNvPr>
          <p:cNvSpPr>
            <a:spLocks noGrp="1"/>
          </p:cNvSpPr>
          <p:nvPr>
            <p:ph type="sldNum" sz="quarter" idx="18"/>
          </p:nvPr>
        </p:nvSpPr>
        <p:spPr/>
        <p:txBody>
          <a:bodyPr/>
          <a:lstStyle/>
          <a:p>
            <a:fld id="{D61AABEC-672F-4B68-B914-690DA978312C}" type="slidenum">
              <a:rPr lang="en-GB" smtClean="0"/>
              <a:pPr/>
              <a:t>21</a:t>
            </a:fld>
            <a:r>
              <a:rPr lang="en-GB" dirty="0"/>
              <a:t> ‒ </a:t>
            </a:r>
          </a:p>
        </p:txBody>
      </p:sp>
      <p:sp>
        <p:nvSpPr>
          <p:cNvPr id="7" name="Titre 6">
            <a:extLst>
              <a:ext uri="{FF2B5EF4-FFF2-40B4-BE49-F238E27FC236}">
                <a16:creationId xmlns:a16="http://schemas.microsoft.com/office/drawing/2014/main" id="{B999A344-DFD6-4A27-917D-18E3F328FD24}"/>
              </a:ext>
            </a:extLst>
          </p:cNvPr>
          <p:cNvSpPr>
            <a:spLocks noGrp="1"/>
          </p:cNvSpPr>
          <p:nvPr>
            <p:ph type="title"/>
          </p:nvPr>
        </p:nvSpPr>
        <p:spPr>
          <a:xfrm>
            <a:off x="404786" y="382816"/>
            <a:ext cx="11384280" cy="812530"/>
          </a:xfrm>
        </p:spPr>
        <p:txBody>
          <a:bodyPr/>
          <a:lstStyle/>
          <a:p>
            <a:r>
              <a:rPr lang="en-GB" dirty="0"/>
              <a:t>They justify their rejection by citing concerns over challenges to dominating doctrines like traditions, culture and nature.</a:t>
            </a:r>
          </a:p>
        </p:txBody>
      </p:sp>
      <p:sp>
        <p:nvSpPr>
          <p:cNvPr id="6" name="Rectangle 5">
            <a:extLst>
              <a:ext uri="{FF2B5EF4-FFF2-40B4-BE49-F238E27FC236}">
                <a16:creationId xmlns:a16="http://schemas.microsoft.com/office/drawing/2014/main" id="{45DEE1A1-6CA1-05F7-6AFD-01F16426D800}"/>
              </a:ext>
            </a:extLst>
          </p:cNvPr>
          <p:cNvSpPr/>
          <p:nvPr/>
        </p:nvSpPr>
        <p:spPr>
          <a:xfrm>
            <a:off x="324384" y="1686168"/>
            <a:ext cx="5708280" cy="46790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2F1DC16-1A94-394B-BB52-AC42C0A121B3}"/>
              </a:ext>
            </a:extLst>
          </p:cNvPr>
          <p:cNvSpPr txBox="1"/>
          <p:nvPr/>
        </p:nvSpPr>
        <p:spPr>
          <a:xfrm>
            <a:off x="359754" y="1769285"/>
            <a:ext cx="5563305" cy="4442242"/>
          </a:xfrm>
          <a:prstGeom prst="rect">
            <a:avLst/>
          </a:prstGeom>
          <a:noFill/>
        </p:spPr>
        <p:txBody>
          <a:bodyPr wrap="square" rtlCol="0">
            <a:spAutoFit/>
          </a:bodyPr>
          <a:lstStyle/>
          <a:p>
            <a:pPr>
              <a:spcBef>
                <a:spcPts val="400"/>
              </a:spcBef>
            </a:pPr>
            <a:r>
              <a:rPr lang="en-HK" sz="1600" b="1" dirty="0">
                <a:latin typeface="Calibri" panose="020F0502020204030204" pitchFamily="34" charset="0"/>
                <a:cs typeface="Calibri" panose="020F0502020204030204" pitchFamily="34" charset="0"/>
              </a:rPr>
              <a:t>Most</a:t>
            </a:r>
            <a:r>
              <a:rPr lang="en-US" sz="1600" b="1" dirty="0">
                <a:latin typeface="Calibri" panose="020F0502020204030204" pitchFamily="34" charset="0"/>
                <a:cs typeface="Calibri" panose="020F0502020204030204" pitchFamily="34" charset="0"/>
              </a:rPr>
              <a:t> (especially male) expressed </a:t>
            </a:r>
            <a:r>
              <a:rPr lang="en-US" altLang="zh-CN" sz="1600" b="1" dirty="0">
                <a:latin typeface="Calibri" panose="020F0502020204030204" pitchFamily="34" charset="0"/>
                <a:cs typeface="Calibri" panose="020F0502020204030204" pitchFamily="34" charset="0"/>
              </a:rPr>
              <a:t>w</a:t>
            </a:r>
            <a:r>
              <a:rPr lang="en-HK" sz="1600" b="1" dirty="0" err="1">
                <a:latin typeface="Calibri" panose="020F0502020204030204" pitchFamily="34" charset="0"/>
                <a:cs typeface="Calibri" panose="020F0502020204030204" pitchFamily="34" charset="0"/>
              </a:rPr>
              <a:t>orry</a:t>
            </a:r>
            <a:r>
              <a:rPr lang="en-HK" sz="1600" b="1" dirty="0">
                <a:latin typeface="Calibri" panose="020F0502020204030204" pitchFamily="34" charset="0"/>
                <a:cs typeface="Calibri" panose="020F0502020204030204" pitchFamily="34" charset="0"/>
              </a:rPr>
              <a:t> on negative social impact if tradition</a:t>
            </a:r>
            <a:r>
              <a:rPr lang="en-US" sz="1600" b="1" dirty="0">
                <a:latin typeface="Calibri" panose="020F0502020204030204" pitchFamily="34" charset="0"/>
                <a:cs typeface="Calibri" panose="020F0502020204030204" pitchFamily="34" charset="0"/>
              </a:rPr>
              <a:t>s</a:t>
            </a:r>
            <a:r>
              <a:rPr lang="zh-CN" altLang="en-US" sz="1600" b="1" dirty="0">
                <a:latin typeface="Calibri" panose="020F0502020204030204" pitchFamily="34" charset="0"/>
                <a:cs typeface="Calibri" panose="020F0502020204030204" pitchFamily="34" charset="0"/>
              </a:rPr>
              <a:t> </a:t>
            </a:r>
            <a:r>
              <a:rPr lang="en-US" altLang="zh-CN" sz="1600" b="1" dirty="0">
                <a:latin typeface="Calibri" panose="020F0502020204030204" pitchFamily="34" charset="0"/>
                <a:cs typeface="Calibri" panose="020F0502020204030204" pitchFamily="34" charset="0"/>
              </a:rPr>
              <a:t>are</a:t>
            </a:r>
            <a:r>
              <a:rPr lang="zh-CN" altLang="en-US" sz="1600" b="1" dirty="0">
                <a:latin typeface="Calibri" panose="020F0502020204030204" pitchFamily="34" charset="0"/>
                <a:cs typeface="Calibri" panose="020F0502020204030204" pitchFamily="34" charset="0"/>
              </a:rPr>
              <a:t> </a:t>
            </a:r>
            <a:r>
              <a:rPr lang="en-US" altLang="zh-CN" sz="1600" b="1" dirty="0">
                <a:latin typeface="Calibri" panose="020F0502020204030204" pitchFamily="34" charset="0"/>
                <a:cs typeface="Calibri" panose="020F0502020204030204" pitchFamily="34" charset="0"/>
              </a:rPr>
              <a:t>violated</a:t>
            </a:r>
            <a:r>
              <a:rPr lang="en-HK" sz="1600" b="1" dirty="0">
                <a:latin typeface="Calibri" panose="020F0502020204030204" pitchFamily="34" charset="0"/>
                <a:cs typeface="Calibri" panose="020F0502020204030204" pitchFamily="34" charset="0"/>
              </a:rPr>
              <a:t>.</a:t>
            </a:r>
          </a:p>
          <a:p>
            <a:pPr>
              <a:spcBef>
                <a:spcPts val="400"/>
              </a:spcBef>
            </a:pPr>
            <a:r>
              <a:rPr lang="en-US" sz="1600" b="1" dirty="0">
                <a:latin typeface="Calibri" panose="020F0502020204030204" pitchFamily="34" charset="0"/>
                <a:cs typeface="Calibri" panose="020F0502020204030204" pitchFamily="34" charset="0"/>
              </a:rPr>
              <a:t>1. </a:t>
            </a:r>
            <a:r>
              <a:rPr lang="en-HK" sz="1600" b="1" dirty="0">
                <a:latin typeface="Calibri" panose="020F0502020204030204" pitchFamily="34" charset="0"/>
                <a:cs typeface="Calibri" panose="020F0502020204030204" pitchFamily="34" charset="0"/>
              </a:rPr>
              <a:t>Damage of harmony </a:t>
            </a:r>
          </a:p>
          <a:p>
            <a:pPr marL="176213" indent="-176213">
              <a:spcBef>
                <a:spcPts val="400"/>
              </a:spcBef>
              <a:buFont typeface="Arial" panose="020B0604020202020204" pitchFamily="34" charset="0"/>
              <a:buChar char="•"/>
            </a:pPr>
            <a:r>
              <a:rPr lang="en-HK" sz="1600" dirty="0">
                <a:latin typeface="Calibri" panose="020F0502020204030204" pitchFamily="34" charset="0"/>
                <a:cs typeface="Calibri" panose="020F0502020204030204" pitchFamily="34" charset="0"/>
              </a:rPr>
              <a:t>Due to conflicts with traditional values, it is likely to lead to argument. The worry over political polarization and hostility lingers.</a:t>
            </a:r>
          </a:p>
          <a:p>
            <a:pPr>
              <a:spcBef>
                <a:spcPts val="400"/>
              </a:spcBef>
            </a:pPr>
            <a:endParaRPr lang="en-HK" sz="1600" dirty="0">
              <a:latin typeface="Calibri" panose="020F0502020204030204" pitchFamily="34" charset="0"/>
              <a:cs typeface="Calibri" panose="020F0502020204030204" pitchFamily="34" charset="0"/>
            </a:endParaRPr>
          </a:p>
          <a:p>
            <a:pPr>
              <a:spcBef>
                <a:spcPts val="400"/>
              </a:spcBef>
            </a:pPr>
            <a:r>
              <a:rPr lang="en-US" sz="1600" b="1" dirty="0">
                <a:latin typeface="Calibri" panose="020F0502020204030204" pitchFamily="34" charset="0"/>
                <a:cs typeface="Calibri" panose="020F0502020204030204" pitchFamily="34" charset="0"/>
              </a:rPr>
              <a:t>2. </a:t>
            </a:r>
            <a:r>
              <a:rPr lang="en-HK" sz="1600" b="1" dirty="0">
                <a:latin typeface="Calibri" panose="020F0502020204030204" pitchFamily="34" charset="0"/>
                <a:cs typeface="Calibri" panose="020F0502020204030204" pitchFamily="34" charset="0"/>
              </a:rPr>
              <a:t>Disrespect to Chinese culture and values </a:t>
            </a:r>
          </a:p>
          <a:p>
            <a:pPr marL="285750" indent="-285750">
              <a:spcBef>
                <a:spcPts val="400"/>
              </a:spcBef>
              <a:buFont typeface="Arial" panose="020B0604020202020204" pitchFamily="34" charset="0"/>
              <a:buChar char="•"/>
            </a:pPr>
            <a:r>
              <a:rPr lang="en-US" altLang="zh-CN" sz="1600" dirty="0">
                <a:latin typeface="Calibri" panose="020F0502020204030204" pitchFamily="34" charset="0"/>
                <a:cs typeface="Calibri" panose="020F0502020204030204" pitchFamily="34" charset="0"/>
              </a:rPr>
              <a:t>Many moveable middles believe same-sex  is more an issue of foreign culture. While they respect their difference, they do not want it to impact the HK culture which is “traditional”.</a:t>
            </a:r>
          </a:p>
          <a:p>
            <a:pPr>
              <a:spcBef>
                <a:spcPts val="400"/>
              </a:spcBef>
            </a:pPr>
            <a:endParaRPr lang="en-HK" sz="1600" dirty="0">
              <a:latin typeface="Calibri" panose="020F0502020204030204" pitchFamily="34" charset="0"/>
              <a:cs typeface="Calibri" panose="020F0502020204030204" pitchFamily="34" charset="0"/>
            </a:endParaRPr>
          </a:p>
          <a:p>
            <a:pPr>
              <a:spcBef>
                <a:spcPts val="400"/>
              </a:spcBef>
            </a:pPr>
            <a:r>
              <a:rPr lang="en-US" sz="1600" b="1" dirty="0">
                <a:latin typeface="Calibri" panose="020F0502020204030204" pitchFamily="34" charset="0"/>
                <a:cs typeface="Calibri" panose="020F0502020204030204" pitchFamily="34" charset="0"/>
              </a:rPr>
              <a:t>3. </a:t>
            </a:r>
            <a:r>
              <a:rPr lang="en-HK" sz="1600" b="1" dirty="0">
                <a:latin typeface="Calibri" panose="020F0502020204030204" pitchFamily="34" charset="0"/>
                <a:cs typeface="Calibri" panose="020F0502020204030204" pitchFamily="34" charset="0"/>
              </a:rPr>
              <a:t>Against nature</a:t>
            </a:r>
          </a:p>
          <a:p>
            <a:pPr marL="285750" indent="-285750">
              <a:spcBef>
                <a:spcPts val="400"/>
              </a:spcBef>
              <a:buFont typeface="Arial" panose="020B0604020202020204" pitchFamily="34" charset="0"/>
              <a:buChar char="•"/>
            </a:pPr>
            <a:r>
              <a:rPr lang="en-US" altLang="zh-CN" sz="1600" dirty="0">
                <a:latin typeface="Calibri" panose="020F0502020204030204" pitchFamily="34" charset="0"/>
                <a:cs typeface="Calibri" panose="020F0502020204030204" pitchFamily="34" charset="0"/>
              </a:rPr>
              <a:t>They believe it is not natural and shall be discouraged, especially since it would negatively impact birth rate and population.</a:t>
            </a:r>
            <a:endParaRPr lang="en-US" sz="16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F5BC3FB-8E19-0FBD-CBFC-81AE6BB7DB73}"/>
              </a:ext>
            </a:extLst>
          </p:cNvPr>
          <p:cNvSpPr txBox="1"/>
          <p:nvPr/>
        </p:nvSpPr>
        <p:spPr>
          <a:xfrm>
            <a:off x="362199" y="1321083"/>
            <a:ext cx="4572000" cy="369332"/>
          </a:xfrm>
          <a:prstGeom prst="rect">
            <a:avLst/>
          </a:prstGeom>
          <a:noFill/>
        </p:spPr>
        <p:txBody>
          <a:bodyPr wrap="square">
            <a:spAutoFit/>
          </a:bodyPr>
          <a:lstStyle/>
          <a:p>
            <a:pPr marL="0" lvl="1"/>
            <a:r>
              <a:rPr lang="en-US" b="1" dirty="0">
                <a:latin typeface="Calibri" panose="020F0502020204030204" pitchFamily="34" charset="0"/>
                <a:cs typeface="Calibri" panose="020F0502020204030204" pitchFamily="34" charset="0"/>
              </a:rPr>
              <a:t>From the “Moveable Middles”</a:t>
            </a:r>
          </a:p>
        </p:txBody>
      </p:sp>
      <p:sp>
        <p:nvSpPr>
          <p:cNvPr id="4" name="Rectangle 3">
            <a:extLst>
              <a:ext uri="{FF2B5EF4-FFF2-40B4-BE49-F238E27FC236}">
                <a16:creationId xmlns:a16="http://schemas.microsoft.com/office/drawing/2014/main" id="{1EBE257B-B197-2B97-3D74-0EC973C5236B}"/>
              </a:ext>
            </a:extLst>
          </p:cNvPr>
          <p:cNvSpPr/>
          <p:nvPr/>
        </p:nvSpPr>
        <p:spPr>
          <a:xfrm>
            <a:off x="6543008" y="1292553"/>
            <a:ext cx="4959737" cy="461665"/>
          </a:xfrm>
          <a:prstGeom prst="rect">
            <a:avLst/>
          </a:prstGeom>
        </p:spPr>
        <p:txBody>
          <a:bodyPr wrap="square">
            <a:spAutoFit/>
          </a:bodyPr>
          <a:lstStyle/>
          <a:p>
            <a:r>
              <a:rPr lang="zh-TW" altLang="en-US" sz="1200" i="1" dirty="0"/>
              <a:t>我冇宗教，但例如天主教都有講係一男一女結合，咁天主教都好多人，你點樣</a:t>
            </a:r>
            <a:r>
              <a:rPr lang="zh-CN" altLang="en-US" sz="1200" i="1" dirty="0"/>
              <a:t>扭</a:t>
            </a:r>
            <a:r>
              <a:rPr lang="zh-TW" altLang="en-US" sz="1200" i="1" dirty="0"/>
              <a:t>轉呢啲諗法</a:t>
            </a:r>
            <a:r>
              <a:rPr lang="zh-CN" altLang="en-US" sz="1200" i="1" dirty="0"/>
              <a:t>？</a:t>
            </a:r>
            <a:endParaRPr lang="zh-TW" altLang="en-US" sz="1200" i="1" dirty="0"/>
          </a:p>
        </p:txBody>
      </p:sp>
      <p:sp>
        <p:nvSpPr>
          <p:cNvPr id="5" name="TextBox 4">
            <a:extLst>
              <a:ext uri="{FF2B5EF4-FFF2-40B4-BE49-F238E27FC236}">
                <a16:creationId xmlns:a16="http://schemas.microsoft.com/office/drawing/2014/main" id="{3C57A223-E524-5856-4DF3-4F1C39F78766}"/>
              </a:ext>
            </a:extLst>
          </p:cNvPr>
          <p:cNvSpPr txBox="1"/>
          <p:nvPr/>
        </p:nvSpPr>
        <p:spPr>
          <a:xfrm>
            <a:off x="6531134" y="1644275"/>
            <a:ext cx="5073730" cy="954107"/>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I do not have religion, but say Catholics believe marriage is of a man and a woman. There are many Catholics in HK. How can you change their thought.</a:t>
            </a:r>
          </a:p>
          <a:p>
            <a:r>
              <a:rPr lang="en-HK" sz="1400" dirty="0">
                <a:latin typeface="Calibri" panose="020F0502020204030204" pitchFamily="34" charset="0"/>
                <a:ea typeface="Calibri" panose="020F0502020204030204" pitchFamily="34" charset="0"/>
                <a:cs typeface="Calibri" panose="020F0502020204030204" pitchFamily="34" charset="0"/>
              </a:rPr>
              <a:t>[Aged 40-54, 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8" name="Group 10">
            <a:extLst>
              <a:ext uri="{FF2B5EF4-FFF2-40B4-BE49-F238E27FC236}">
                <a16:creationId xmlns:a16="http://schemas.microsoft.com/office/drawing/2014/main" id="{5A49594E-2701-5780-101F-C9BE20CEC43B}"/>
              </a:ext>
            </a:extLst>
          </p:cNvPr>
          <p:cNvGrpSpPr>
            <a:grpSpLocks/>
          </p:cNvGrpSpPr>
          <p:nvPr/>
        </p:nvGrpSpPr>
        <p:grpSpPr bwMode="auto">
          <a:xfrm rot="10800000" flipH="1">
            <a:off x="6159338" y="1401760"/>
            <a:ext cx="409582" cy="335269"/>
            <a:chOff x="1033" y="1117"/>
            <a:chExt cx="1907" cy="1561"/>
          </a:xfrm>
          <a:solidFill>
            <a:schemeClr val="tx2"/>
          </a:solidFill>
        </p:grpSpPr>
        <p:sp>
          <p:nvSpPr>
            <p:cNvPr id="9" name="Freeform 11">
              <a:extLst>
                <a:ext uri="{FF2B5EF4-FFF2-40B4-BE49-F238E27FC236}">
                  <a16:creationId xmlns:a16="http://schemas.microsoft.com/office/drawing/2014/main" id="{E1CD0C8F-FAE3-2719-3F54-3371760788B6}"/>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12">
              <a:extLst>
                <a:ext uri="{FF2B5EF4-FFF2-40B4-BE49-F238E27FC236}">
                  <a16:creationId xmlns:a16="http://schemas.microsoft.com/office/drawing/2014/main" id="{201778EC-DC75-589B-92AC-4474515EC57F}"/>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1" name="Rectangle 20">
            <a:extLst>
              <a:ext uri="{FF2B5EF4-FFF2-40B4-BE49-F238E27FC236}">
                <a16:creationId xmlns:a16="http://schemas.microsoft.com/office/drawing/2014/main" id="{7E3D69B8-1DCA-7567-104B-44C3EEBA4EC9}"/>
              </a:ext>
            </a:extLst>
          </p:cNvPr>
          <p:cNvSpPr/>
          <p:nvPr/>
        </p:nvSpPr>
        <p:spPr>
          <a:xfrm>
            <a:off x="6568920" y="2684437"/>
            <a:ext cx="5073731" cy="646331"/>
          </a:xfrm>
          <a:prstGeom prst="rect">
            <a:avLst/>
          </a:prstGeom>
        </p:spPr>
        <p:txBody>
          <a:bodyPr wrap="square">
            <a:spAutoFit/>
          </a:bodyPr>
          <a:lstStyle/>
          <a:p>
            <a:r>
              <a:rPr lang="zh-TW" altLang="en-US" sz="1200" i="1" dirty="0"/>
              <a:t>我地香港始終係傳統社會，冇咁容易接受。但我地可以行一個方向</a:t>
            </a:r>
            <a:r>
              <a:rPr lang="zh-CN" altLang="en-US" sz="1200" i="1" dirty="0"/>
              <a:t>，</a:t>
            </a:r>
            <a:r>
              <a:rPr lang="zh-TW" altLang="en-US" sz="1200" i="1" dirty="0"/>
              <a:t>如果外國人喺外國註冊咗，咁香港就要認可。如果係香港居民</a:t>
            </a:r>
            <a:r>
              <a:rPr lang="zh-CN" altLang="en-US" sz="1200" i="1" dirty="0"/>
              <a:t>，</a:t>
            </a:r>
            <a:r>
              <a:rPr lang="zh-TW" altLang="en-US" sz="1200" i="1" dirty="0"/>
              <a:t>就唔可以</a:t>
            </a:r>
            <a:r>
              <a:rPr lang="zh-CN" altLang="en-US" sz="1200" i="1" dirty="0"/>
              <a:t>。</a:t>
            </a:r>
            <a:r>
              <a:rPr lang="zh-TW" altLang="en-US" sz="1200" i="1" dirty="0"/>
              <a:t>唔係種族歧視，係每個國家有自己文化。</a:t>
            </a:r>
            <a:endParaRPr lang="en-US" altLang="zh-TW" sz="1400" b="1" i="1" dirty="0">
              <a:solidFill>
                <a:schemeClr val="tx2"/>
              </a:solidFill>
              <a:latin typeface="Calibri" panose="020F0502020204030204" pitchFamily="34" charset="0"/>
            </a:endParaRPr>
          </a:p>
        </p:txBody>
      </p:sp>
      <p:sp>
        <p:nvSpPr>
          <p:cNvPr id="22" name="TextBox 21">
            <a:extLst>
              <a:ext uri="{FF2B5EF4-FFF2-40B4-BE49-F238E27FC236}">
                <a16:creationId xmlns:a16="http://schemas.microsoft.com/office/drawing/2014/main" id="{2AB78A40-A6C6-82C9-9E5A-D9D34975C04C}"/>
              </a:ext>
            </a:extLst>
          </p:cNvPr>
          <p:cNvSpPr txBox="1"/>
          <p:nvPr/>
        </p:nvSpPr>
        <p:spPr>
          <a:xfrm>
            <a:off x="6557045" y="3227547"/>
            <a:ext cx="5085605" cy="1169551"/>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HK is a traditional society and it’s not easy to accept them. We can try this: if foreigners get married overseas, we will recognize. However, if they are </a:t>
            </a:r>
            <a:r>
              <a:rPr lang="en-US" altLang="zh-CN" sz="1400" i="1" dirty="0" err="1">
                <a:latin typeface="Calibri" panose="020F0502020204030204" pitchFamily="34" charset="0"/>
                <a:ea typeface="Calibri" panose="020F0502020204030204" pitchFamily="34" charset="0"/>
                <a:cs typeface="Calibri" panose="020F0502020204030204" pitchFamily="34" charset="0"/>
              </a:rPr>
              <a:t>HKers</a:t>
            </a:r>
            <a:r>
              <a:rPr lang="en-US" altLang="zh-CN" sz="1400" i="1" dirty="0">
                <a:latin typeface="Calibri" panose="020F0502020204030204" pitchFamily="34" charset="0"/>
                <a:ea typeface="Calibri" panose="020F0502020204030204" pitchFamily="34" charset="0"/>
                <a:cs typeface="Calibri" panose="020F0502020204030204" pitchFamily="34" charset="0"/>
              </a:rPr>
              <a:t>, we would not recognize. It is not racial discrimination, but respect to each country’s culture. </a:t>
            </a:r>
          </a:p>
          <a:p>
            <a:r>
              <a:rPr lang="en-HK" sz="1400" dirty="0">
                <a:latin typeface="Calibri" panose="020F0502020204030204" pitchFamily="34" charset="0"/>
                <a:ea typeface="Calibri" panose="020F0502020204030204" pitchFamily="34" charset="0"/>
                <a:cs typeface="Calibri" panose="020F0502020204030204" pitchFamily="34" charset="0"/>
              </a:rPr>
              <a:t>[Aged 55-70, </a:t>
            </a:r>
            <a:r>
              <a:rPr lang="en-US" altLang="zh-CN" sz="1400" dirty="0">
                <a:latin typeface="Calibri" panose="020F0502020204030204" pitchFamily="34" charset="0"/>
                <a:ea typeface="Calibri" panose="020F0502020204030204" pitchFamily="34" charset="0"/>
                <a:cs typeface="Calibri" panose="020F0502020204030204" pitchFamily="34" charset="0"/>
              </a:rPr>
              <a:t>M</a:t>
            </a:r>
            <a:r>
              <a:rPr lang="en-HK" sz="1400" dirty="0">
                <a:latin typeface="Calibri" panose="020F0502020204030204" pitchFamily="34" charset="0"/>
                <a:ea typeface="Calibri" panose="020F0502020204030204" pitchFamily="34" charset="0"/>
                <a:cs typeface="Calibri" panose="020F0502020204030204" pitchFamily="34" charset="0"/>
              </a:rPr>
              <a:t>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23" name="Group 10">
            <a:extLst>
              <a:ext uri="{FF2B5EF4-FFF2-40B4-BE49-F238E27FC236}">
                <a16:creationId xmlns:a16="http://schemas.microsoft.com/office/drawing/2014/main" id="{57948FEE-BEBB-E7CF-2D94-28DDC783DB73}"/>
              </a:ext>
            </a:extLst>
          </p:cNvPr>
          <p:cNvGrpSpPr>
            <a:grpSpLocks/>
          </p:cNvGrpSpPr>
          <p:nvPr/>
        </p:nvGrpSpPr>
        <p:grpSpPr bwMode="auto">
          <a:xfrm rot="10800000" flipH="1">
            <a:off x="6185250" y="2793644"/>
            <a:ext cx="409582" cy="335269"/>
            <a:chOff x="1033" y="1117"/>
            <a:chExt cx="1907" cy="1561"/>
          </a:xfrm>
          <a:solidFill>
            <a:schemeClr val="tx2"/>
          </a:solidFill>
        </p:grpSpPr>
        <p:sp>
          <p:nvSpPr>
            <p:cNvPr id="24" name="Freeform 11">
              <a:extLst>
                <a:ext uri="{FF2B5EF4-FFF2-40B4-BE49-F238E27FC236}">
                  <a16:creationId xmlns:a16="http://schemas.microsoft.com/office/drawing/2014/main" id="{380968CC-91BB-DEAD-4561-8007E5AD7CBD}"/>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12">
              <a:extLst>
                <a:ext uri="{FF2B5EF4-FFF2-40B4-BE49-F238E27FC236}">
                  <a16:creationId xmlns:a16="http://schemas.microsoft.com/office/drawing/2014/main" id="{8AE6A98D-728E-3581-04D4-96151FE6070B}"/>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6" name="Rectangle 25">
            <a:extLst>
              <a:ext uri="{FF2B5EF4-FFF2-40B4-BE49-F238E27FC236}">
                <a16:creationId xmlns:a16="http://schemas.microsoft.com/office/drawing/2014/main" id="{2B85CC59-9D27-0C6B-509D-A43E82E18ED0}"/>
              </a:ext>
            </a:extLst>
          </p:cNvPr>
          <p:cNvSpPr/>
          <p:nvPr/>
        </p:nvSpPr>
        <p:spPr>
          <a:xfrm>
            <a:off x="7514513" y="5336486"/>
            <a:ext cx="4276997" cy="461665"/>
          </a:xfrm>
          <a:prstGeom prst="rect">
            <a:avLst/>
          </a:prstGeom>
        </p:spPr>
        <p:txBody>
          <a:bodyPr wrap="square">
            <a:spAutoFit/>
          </a:bodyPr>
          <a:lstStyle/>
          <a:p>
            <a:r>
              <a:rPr lang="en-US" altLang="zh-TW" sz="1200" i="1" dirty="0"/>
              <a:t>Gene</a:t>
            </a:r>
            <a:r>
              <a:rPr lang="zh-TW" altLang="en-US" sz="1200" i="1" dirty="0"/>
              <a:t>可以係隱性</a:t>
            </a:r>
            <a:r>
              <a:rPr lang="zh-CN" altLang="en-US" sz="1200" i="1" dirty="0"/>
              <a:t>。</a:t>
            </a:r>
            <a:r>
              <a:rPr lang="zh-TW" altLang="en-US" sz="1200" i="1" dirty="0"/>
              <a:t>如果有人引誘，就會帶咗個</a:t>
            </a:r>
            <a:r>
              <a:rPr lang="en-US" altLang="zh-TW" sz="1200" i="1" dirty="0"/>
              <a:t>genes</a:t>
            </a:r>
            <a:r>
              <a:rPr lang="zh-TW" altLang="en-US" sz="1200" i="1" dirty="0"/>
              <a:t>出嚟。如果</a:t>
            </a:r>
            <a:r>
              <a:rPr lang="en-US" altLang="zh-TW" sz="1200" i="1" dirty="0"/>
              <a:t>gene</a:t>
            </a:r>
            <a:r>
              <a:rPr lang="zh-TW" altLang="en-US" sz="1200" i="1" dirty="0"/>
              <a:t>唔強，可能冇事</a:t>
            </a:r>
            <a:r>
              <a:rPr lang="zh-CN" altLang="en-US" sz="1200" i="1" dirty="0"/>
              <a:t>。</a:t>
            </a:r>
            <a:endParaRPr lang="zh-TW" altLang="en-US" sz="1200" i="1" dirty="0"/>
          </a:p>
        </p:txBody>
      </p:sp>
      <p:sp>
        <p:nvSpPr>
          <p:cNvPr id="27" name="TextBox 26">
            <a:extLst>
              <a:ext uri="{FF2B5EF4-FFF2-40B4-BE49-F238E27FC236}">
                <a16:creationId xmlns:a16="http://schemas.microsoft.com/office/drawing/2014/main" id="{0B0AC8DA-2FE2-3C48-10BB-087F86495277}"/>
              </a:ext>
            </a:extLst>
          </p:cNvPr>
          <p:cNvSpPr txBox="1"/>
          <p:nvPr/>
        </p:nvSpPr>
        <p:spPr>
          <a:xfrm>
            <a:off x="7502639" y="5688208"/>
            <a:ext cx="4506265" cy="738664"/>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Gene can be regressive. If it is induced by others, the gene will be brought out. If the gene is not strong, it will be fine.</a:t>
            </a:r>
          </a:p>
          <a:p>
            <a:r>
              <a:rPr lang="en-HK" sz="1400" dirty="0">
                <a:latin typeface="Calibri" panose="020F0502020204030204" pitchFamily="34" charset="0"/>
                <a:ea typeface="Calibri" panose="020F0502020204030204" pitchFamily="34" charset="0"/>
                <a:cs typeface="Calibri" panose="020F0502020204030204" pitchFamily="34" charset="0"/>
              </a:rPr>
              <a:t>[Aged 55-70, 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28" name="Group 10">
            <a:extLst>
              <a:ext uri="{FF2B5EF4-FFF2-40B4-BE49-F238E27FC236}">
                <a16:creationId xmlns:a16="http://schemas.microsoft.com/office/drawing/2014/main" id="{900BCA71-8D75-7334-89FF-88EB79F67B82}"/>
              </a:ext>
            </a:extLst>
          </p:cNvPr>
          <p:cNvGrpSpPr>
            <a:grpSpLocks/>
          </p:cNvGrpSpPr>
          <p:nvPr/>
        </p:nvGrpSpPr>
        <p:grpSpPr bwMode="auto">
          <a:xfrm rot="10800000" flipH="1">
            <a:off x="7130843" y="5445693"/>
            <a:ext cx="409582" cy="335269"/>
            <a:chOff x="1033" y="1117"/>
            <a:chExt cx="1907" cy="1561"/>
          </a:xfrm>
          <a:solidFill>
            <a:schemeClr val="tx2"/>
          </a:solidFill>
        </p:grpSpPr>
        <p:sp>
          <p:nvSpPr>
            <p:cNvPr id="29" name="Freeform 11">
              <a:extLst>
                <a:ext uri="{FF2B5EF4-FFF2-40B4-BE49-F238E27FC236}">
                  <a16:creationId xmlns:a16="http://schemas.microsoft.com/office/drawing/2014/main" id="{2E2109D5-CEE7-19D5-FD73-7F28F4558DBE}"/>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12">
              <a:extLst>
                <a:ext uri="{FF2B5EF4-FFF2-40B4-BE49-F238E27FC236}">
                  <a16:creationId xmlns:a16="http://schemas.microsoft.com/office/drawing/2014/main" id="{F63B6207-650C-1A96-6D78-737A9026CD07}"/>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8" name="Rectangle 37">
            <a:extLst>
              <a:ext uri="{FF2B5EF4-FFF2-40B4-BE49-F238E27FC236}">
                <a16:creationId xmlns:a16="http://schemas.microsoft.com/office/drawing/2014/main" id="{5C51DF4E-FB75-82F9-4B1F-9272611628BE}"/>
              </a:ext>
            </a:extLst>
          </p:cNvPr>
          <p:cNvSpPr/>
          <p:nvPr/>
        </p:nvSpPr>
        <p:spPr>
          <a:xfrm>
            <a:off x="6557045" y="4478465"/>
            <a:ext cx="4276997" cy="276999"/>
          </a:xfrm>
          <a:prstGeom prst="rect">
            <a:avLst/>
          </a:prstGeom>
        </p:spPr>
        <p:txBody>
          <a:bodyPr wrap="square">
            <a:spAutoFit/>
          </a:bodyPr>
          <a:lstStyle/>
          <a:p>
            <a:r>
              <a:rPr lang="zh-TW" altLang="en-US" sz="1200" i="1" dirty="0"/>
              <a:t>同性婚姻</a:t>
            </a:r>
            <a:r>
              <a:rPr lang="zh-CN" altLang="en-US" sz="1200" i="1" dirty="0"/>
              <a:t>等於</a:t>
            </a:r>
            <a:r>
              <a:rPr lang="zh-TW" altLang="en-US" sz="1200" i="1" dirty="0"/>
              <a:t>絕子絕孫</a:t>
            </a:r>
            <a:r>
              <a:rPr lang="zh-CN" altLang="en-US" sz="1200" i="1" dirty="0"/>
              <a:t>。</a:t>
            </a:r>
            <a:endParaRPr lang="zh-TW" altLang="en-US" sz="1200" i="1" dirty="0"/>
          </a:p>
        </p:txBody>
      </p:sp>
      <p:sp>
        <p:nvSpPr>
          <p:cNvPr id="39" name="TextBox 38">
            <a:extLst>
              <a:ext uri="{FF2B5EF4-FFF2-40B4-BE49-F238E27FC236}">
                <a16:creationId xmlns:a16="http://schemas.microsoft.com/office/drawing/2014/main" id="{9F8C736F-A728-7A05-121F-2BA4AC15693E}"/>
              </a:ext>
            </a:extLst>
          </p:cNvPr>
          <p:cNvSpPr txBox="1"/>
          <p:nvPr/>
        </p:nvSpPr>
        <p:spPr>
          <a:xfrm>
            <a:off x="6545171" y="4670692"/>
            <a:ext cx="4506265" cy="523220"/>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Same-sex marriage means no more </a:t>
            </a:r>
            <a:r>
              <a:rPr lang="en-US" altLang="zh-CN" sz="1400" i="1" dirty="0" err="1">
                <a:latin typeface="Calibri" panose="020F0502020204030204" pitchFamily="34" charset="0"/>
                <a:ea typeface="Calibri" panose="020F0502020204030204" pitchFamily="34" charset="0"/>
                <a:cs typeface="Calibri" panose="020F0502020204030204" pitchFamily="34" charset="0"/>
              </a:rPr>
              <a:t>offsprings</a:t>
            </a:r>
            <a:r>
              <a:rPr lang="en-US" altLang="zh-CN" sz="1400" i="1" dirty="0">
                <a:latin typeface="Calibri" panose="020F0502020204030204" pitchFamily="34" charset="0"/>
                <a:ea typeface="Calibri" panose="020F0502020204030204" pitchFamily="34" charset="0"/>
                <a:cs typeface="Calibri" panose="020F0502020204030204" pitchFamily="34" charset="0"/>
              </a:rPr>
              <a:t>.</a:t>
            </a:r>
          </a:p>
          <a:p>
            <a:r>
              <a:rPr lang="en-HK" sz="1400" dirty="0">
                <a:latin typeface="Calibri" panose="020F0502020204030204" pitchFamily="34" charset="0"/>
                <a:ea typeface="Calibri" panose="020F0502020204030204" pitchFamily="34" charset="0"/>
                <a:cs typeface="Calibri" panose="020F0502020204030204" pitchFamily="34" charset="0"/>
              </a:rPr>
              <a:t>[Aged 40-54, 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40" name="Group 10">
            <a:extLst>
              <a:ext uri="{FF2B5EF4-FFF2-40B4-BE49-F238E27FC236}">
                <a16:creationId xmlns:a16="http://schemas.microsoft.com/office/drawing/2014/main" id="{5E1435BB-94CA-26BD-094C-F6B4C47208E8}"/>
              </a:ext>
            </a:extLst>
          </p:cNvPr>
          <p:cNvGrpSpPr>
            <a:grpSpLocks/>
          </p:cNvGrpSpPr>
          <p:nvPr/>
        </p:nvGrpSpPr>
        <p:grpSpPr bwMode="auto">
          <a:xfrm rot="10800000" flipH="1">
            <a:off x="6173375" y="4587672"/>
            <a:ext cx="409582" cy="335269"/>
            <a:chOff x="1033" y="1117"/>
            <a:chExt cx="1907" cy="1561"/>
          </a:xfrm>
          <a:solidFill>
            <a:schemeClr val="tx2"/>
          </a:solidFill>
        </p:grpSpPr>
        <p:sp>
          <p:nvSpPr>
            <p:cNvPr id="41" name="Freeform 11">
              <a:extLst>
                <a:ext uri="{FF2B5EF4-FFF2-40B4-BE49-F238E27FC236}">
                  <a16:creationId xmlns:a16="http://schemas.microsoft.com/office/drawing/2014/main" id="{A1272D96-06A6-4119-0EF1-89884129C5BE}"/>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12">
              <a:extLst>
                <a:ext uri="{FF2B5EF4-FFF2-40B4-BE49-F238E27FC236}">
                  <a16:creationId xmlns:a16="http://schemas.microsoft.com/office/drawing/2014/main" id="{F4EDFA81-855A-72CC-43E5-945F48D4E9A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847175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latin typeface="Arial Black" panose="020B0A04020102020204" pitchFamily="34" charset="0"/>
              <a:ea typeface="+mj-ea"/>
              <a:cs typeface="+mj-cs"/>
              <a:sym typeface="Arial Black" panose="020B0A04020102020204" pitchFamily="34" charset="0"/>
            </a:endParaRPr>
          </a:p>
        </p:txBody>
      </p:sp>
      <p:sp>
        <p:nvSpPr>
          <p:cNvPr id="10" name="Espace réservé du numéro de diapositive 9">
            <a:extLst>
              <a:ext uri="{FF2B5EF4-FFF2-40B4-BE49-F238E27FC236}">
                <a16:creationId xmlns:a16="http://schemas.microsoft.com/office/drawing/2014/main" id="{D5BCCA2F-BCBF-4CD3-B790-E6E6C86C9137}"/>
              </a:ext>
            </a:extLst>
          </p:cNvPr>
          <p:cNvSpPr>
            <a:spLocks noGrp="1"/>
          </p:cNvSpPr>
          <p:nvPr>
            <p:ph type="sldNum" sz="quarter" idx="18"/>
          </p:nvPr>
        </p:nvSpPr>
        <p:spPr/>
        <p:txBody>
          <a:bodyPr/>
          <a:lstStyle/>
          <a:p>
            <a:fld id="{D61AABEC-672F-4B68-B914-690DA978312C}" type="slidenum">
              <a:rPr lang="en-GB" smtClean="0"/>
              <a:pPr/>
              <a:t>22</a:t>
            </a:fld>
            <a:r>
              <a:rPr lang="en-GB" dirty="0"/>
              <a:t> ‒ </a:t>
            </a:r>
          </a:p>
        </p:txBody>
      </p:sp>
      <p:sp>
        <p:nvSpPr>
          <p:cNvPr id="7" name="Titre 6">
            <a:extLst>
              <a:ext uri="{FF2B5EF4-FFF2-40B4-BE49-F238E27FC236}">
                <a16:creationId xmlns:a16="http://schemas.microsoft.com/office/drawing/2014/main" id="{B999A344-DFD6-4A27-917D-18E3F328FD24}"/>
              </a:ext>
            </a:extLst>
          </p:cNvPr>
          <p:cNvSpPr>
            <a:spLocks noGrp="1"/>
          </p:cNvSpPr>
          <p:nvPr>
            <p:ph type="title"/>
          </p:nvPr>
        </p:nvSpPr>
        <p:spPr>
          <a:xfrm>
            <a:off x="404786" y="382816"/>
            <a:ext cx="11384280" cy="812530"/>
          </a:xfrm>
        </p:spPr>
        <p:txBody>
          <a:bodyPr/>
          <a:lstStyle/>
          <a:p>
            <a:r>
              <a:rPr lang="en-GB" dirty="0"/>
              <a:t>They strongly worry about it spreading. Few even prefer that homosexual to conform with the norm and hide their needs.</a:t>
            </a:r>
          </a:p>
        </p:txBody>
      </p:sp>
      <p:sp>
        <p:nvSpPr>
          <p:cNvPr id="6" name="Rectangle 5">
            <a:extLst>
              <a:ext uri="{FF2B5EF4-FFF2-40B4-BE49-F238E27FC236}">
                <a16:creationId xmlns:a16="http://schemas.microsoft.com/office/drawing/2014/main" id="{45DEE1A1-6CA1-05F7-6AFD-01F16426D800}"/>
              </a:ext>
            </a:extLst>
          </p:cNvPr>
          <p:cNvSpPr/>
          <p:nvPr/>
        </p:nvSpPr>
        <p:spPr>
          <a:xfrm>
            <a:off x="324384" y="1686168"/>
            <a:ext cx="5708280" cy="46790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2F1DC16-1A94-394B-BB52-AC42C0A121B3}"/>
              </a:ext>
            </a:extLst>
          </p:cNvPr>
          <p:cNvSpPr txBox="1"/>
          <p:nvPr/>
        </p:nvSpPr>
        <p:spPr>
          <a:xfrm>
            <a:off x="433734" y="1663516"/>
            <a:ext cx="5563305" cy="4739759"/>
          </a:xfrm>
          <a:prstGeom prst="rect">
            <a:avLst/>
          </a:prstGeom>
          <a:noFill/>
        </p:spPr>
        <p:txBody>
          <a:bodyPr wrap="square" rtlCol="0">
            <a:spAutoFit/>
          </a:bodyPr>
          <a:lstStyle/>
          <a:p>
            <a:pPr>
              <a:spcBef>
                <a:spcPts val="400"/>
              </a:spcBef>
            </a:pPr>
            <a:r>
              <a:rPr lang="en-US" sz="1600" b="1" dirty="0">
                <a:latin typeface="Calibri" panose="020F0502020204030204" pitchFamily="34" charset="0"/>
                <a:cs typeface="Calibri" panose="020F0502020204030204" pitchFamily="34" charset="0"/>
              </a:rPr>
              <a:t>They believe that signaling the acceptance of homosexuality and same-sex marriage will “seduce” more to become “abnormal”, so they feel a moral obligation to reject</a:t>
            </a:r>
            <a:r>
              <a:rPr lang="en-HK" sz="1600" b="1" dirty="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p>
            <a:pPr marL="176213" indent="-176213">
              <a:spcBef>
                <a:spcPts val="400"/>
              </a:spcBef>
              <a:buFont typeface="Arial" panose="020B0604020202020204" pitchFamily="34" charset="0"/>
              <a:buChar char="•"/>
            </a:pPr>
            <a:r>
              <a:rPr lang="en-US" sz="1600" dirty="0">
                <a:latin typeface="Calibri" panose="020F0502020204030204" pitchFamily="34" charset="0"/>
                <a:cs typeface="Calibri" panose="020F0502020204030204" pitchFamily="34" charset="0"/>
              </a:rPr>
              <a:t>Recognize that it is more common to see same sex couples in the society (increased exposure in mass media, workplace and on street), suggesting that the behavior is spreading</a:t>
            </a:r>
            <a:endParaRPr lang="en-HK" sz="1600" dirty="0">
              <a:latin typeface="Calibri" panose="020F0502020204030204" pitchFamily="34" charset="0"/>
              <a:cs typeface="Calibri" panose="020F0502020204030204" pitchFamily="34" charset="0"/>
            </a:endParaRPr>
          </a:p>
          <a:p>
            <a:pPr marL="176213" indent="-176213">
              <a:spcBef>
                <a:spcPts val="400"/>
              </a:spcBef>
              <a:buFont typeface="Arial" panose="020B0604020202020204" pitchFamily="34" charset="0"/>
              <a:buChar char="•"/>
            </a:pPr>
            <a:r>
              <a:rPr lang="en-HK" sz="1600" dirty="0">
                <a:latin typeface="Calibri" panose="020F0502020204030204" pitchFamily="34" charset="0"/>
                <a:cs typeface="Calibri" panose="020F0502020204030204" pitchFamily="34" charset="0"/>
              </a:rPr>
              <a:t>Some people change sexual preference mid-life, meaning it is not always biological and can be socially influenced</a:t>
            </a:r>
          </a:p>
          <a:p>
            <a:pPr marL="176213" indent="-176213">
              <a:spcBef>
                <a:spcPts val="400"/>
              </a:spcBef>
              <a:buFont typeface="Arial" panose="020B0604020202020204" pitchFamily="34" charset="0"/>
              <a:buChar char="•"/>
            </a:pPr>
            <a:r>
              <a:rPr lang="en-US" altLang="zh-CN" sz="1600" dirty="0">
                <a:latin typeface="Calibri" panose="020F0502020204030204" pitchFamily="34" charset="0"/>
                <a:cs typeface="Calibri" panose="020F0502020204030204" pitchFamily="34" charset="0"/>
              </a:rPr>
              <a:t>Few</a:t>
            </a:r>
            <a:r>
              <a:rPr lang="en-US" sz="1600" dirty="0">
                <a:latin typeface="Calibri" panose="020F0502020204030204" pitchFamily="34" charset="0"/>
                <a:cs typeface="Calibri" panose="020F0502020204030204" pitchFamily="34" charset="0"/>
              </a:rPr>
              <a:t> worry that the LGBT+ will ask for more and more from the society once they conform</a:t>
            </a:r>
            <a:r>
              <a:rPr lang="en-HK" sz="1600" dirty="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a:p>
            <a:pPr marL="176213" indent="-176213">
              <a:spcBef>
                <a:spcPts val="400"/>
              </a:spcBef>
              <a:buFont typeface="Arial" panose="020B0604020202020204" pitchFamily="34" charset="0"/>
              <a:buChar char="•"/>
            </a:pPr>
            <a:endParaRPr lang="en-US" altLang="zh-CN" sz="1600" dirty="0">
              <a:latin typeface="Calibri" panose="020F0502020204030204" pitchFamily="34" charset="0"/>
              <a:cs typeface="Calibri" panose="020F0502020204030204" pitchFamily="34" charset="0"/>
            </a:endParaRPr>
          </a:p>
          <a:p>
            <a:pPr>
              <a:spcBef>
                <a:spcPts val="400"/>
              </a:spcBef>
            </a:pPr>
            <a:r>
              <a:rPr lang="en-US" sz="1600" b="1" dirty="0">
                <a:latin typeface="Calibri" panose="020F0502020204030204" pitchFamily="34" charset="0"/>
                <a:cs typeface="Calibri" panose="020F0502020204030204" pitchFamily="34" charset="0"/>
              </a:rPr>
              <a:t>They also</a:t>
            </a:r>
            <a:r>
              <a:rPr lang="zh-CN" altLang="en-US" sz="1600" b="1" dirty="0">
                <a:latin typeface="Calibri" panose="020F0502020204030204" pitchFamily="34" charset="0"/>
                <a:cs typeface="Calibri" panose="020F0502020204030204" pitchFamily="34" charset="0"/>
              </a:rPr>
              <a:t> </a:t>
            </a:r>
            <a:r>
              <a:rPr lang="en-US" altLang="zh-CN" sz="1600" b="1" dirty="0">
                <a:latin typeface="Calibri" panose="020F0502020204030204" pitchFamily="34" charset="0"/>
                <a:cs typeface="Calibri" panose="020F0502020204030204" pitchFamily="34" charset="0"/>
              </a:rPr>
              <a:t>prefer</a:t>
            </a:r>
            <a:r>
              <a:rPr lang="zh-CN" altLang="en-US" sz="1600" b="1" dirty="0">
                <a:latin typeface="Calibri" panose="020F0502020204030204" pitchFamily="34" charset="0"/>
                <a:cs typeface="Calibri" panose="020F0502020204030204" pitchFamily="34" charset="0"/>
              </a:rPr>
              <a:t> </a:t>
            </a:r>
            <a:r>
              <a:rPr lang="en-US" altLang="zh-CN" sz="1600" b="1" dirty="0">
                <a:latin typeface="Calibri" panose="020F0502020204030204" pitchFamily="34" charset="0"/>
                <a:cs typeface="Calibri" panose="020F0502020204030204" pitchFamily="34" charset="0"/>
              </a:rPr>
              <a:t>to</a:t>
            </a:r>
            <a:r>
              <a:rPr lang="zh-CN" altLang="en-US" sz="1600" b="1" dirty="0">
                <a:latin typeface="Calibri" panose="020F0502020204030204" pitchFamily="34" charset="0"/>
                <a:cs typeface="Calibri" panose="020F0502020204030204" pitchFamily="34" charset="0"/>
              </a:rPr>
              <a:t> </a:t>
            </a:r>
            <a:r>
              <a:rPr lang="en-US" altLang="zh-CN" sz="1600" b="1" dirty="0">
                <a:latin typeface="Calibri" panose="020F0502020204030204" pitchFamily="34" charset="0"/>
                <a:cs typeface="Calibri" panose="020F0502020204030204" pitchFamily="34" charset="0"/>
              </a:rPr>
              <a:t>prevent</a:t>
            </a:r>
            <a:r>
              <a:rPr lang="zh-CN" altLang="en-US" sz="1600" b="1" dirty="0">
                <a:latin typeface="Calibri" panose="020F0502020204030204" pitchFamily="34" charset="0"/>
                <a:cs typeface="Calibri" panose="020F0502020204030204" pitchFamily="34" charset="0"/>
              </a:rPr>
              <a:t> </a:t>
            </a:r>
            <a:r>
              <a:rPr lang="en-US" altLang="zh-CN" sz="1600" b="1" dirty="0">
                <a:latin typeface="Calibri" panose="020F0502020204030204" pitchFamily="34" charset="0"/>
                <a:cs typeface="Calibri" panose="020F0502020204030204" pitchFamily="34" charset="0"/>
              </a:rPr>
              <a:t>children</a:t>
            </a:r>
            <a:r>
              <a:rPr lang="zh-CN" altLang="en-US" sz="1600" b="1" dirty="0">
                <a:latin typeface="Calibri" panose="020F0502020204030204" pitchFamily="34" charset="0"/>
                <a:cs typeface="Calibri" panose="020F0502020204030204" pitchFamily="34" charset="0"/>
              </a:rPr>
              <a:t> </a:t>
            </a:r>
            <a:r>
              <a:rPr lang="en-US" altLang="zh-CN" sz="1600" b="1" dirty="0">
                <a:latin typeface="Calibri" panose="020F0502020204030204" pitchFamily="34" charset="0"/>
                <a:cs typeface="Calibri" panose="020F0502020204030204" pitchFamily="34" charset="0"/>
              </a:rPr>
              <a:t>to</a:t>
            </a:r>
            <a:r>
              <a:rPr lang="zh-CN" altLang="en-US" sz="1600" b="1" dirty="0">
                <a:latin typeface="Calibri" panose="020F0502020204030204" pitchFamily="34" charset="0"/>
                <a:cs typeface="Calibri" panose="020F0502020204030204" pitchFamily="34" charset="0"/>
              </a:rPr>
              <a:t> </a:t>
            </a:r>
            <a:r>
              <a:rPr lang="en-US" altLang="zh-CN" sz="1600" b="1" dirty="0">
                <a:latin typeface="Calibri" panose="020F0502020204030204" pitchFamily="34" charset="0"/>
                <a:cs typeface="Calibri" panose="020F0502020204030204" pitchFamily="34" charset="0"/>
              </a:rPr>
              <a:t>receive</a:t>
            </a:r>
            <a:r>
              <a:rPr lang="zh-CN" altLang="en-US" sz="1600" b="1" dirty="0">
                <a:latin typeface="Calibri" panose="020F0502020204030204" pitchFamily="34" charset="0"/>
                <a:cs typeface="Calibri" panose="020F0502020204030204" pitchFamily="34" charset="0"/>
              </a:rPr>
              <a:t> </a:t>
            </a:r>
            <a:r>
              <a:rPr lang="en-US" altLang="zh-CN" sz="1600" b="1" dirty="0">
                <a:latin typeface="Calibri" panose="020F0502020204030204" pitchFamily="34" charset="0"/>
                <a:cs typeface="Calibri" panose="020F0502020204030204" pitchFamily="34" charset="0"/>
              </a:rPr>
              <a:t>LGBT+</a:t>
            </a:r>
            <a:r>
              <a:rPr lang="zh-CN" altLang="en-US" sz="1600" b="1" dirty="0">
                <a:latin typeface="Calibri" panose="020F0502020204030204" pitchFamily="34" charset="0"/>
                <a:cs typeface="Calibri" panose="020F0502020204030204" pitchFamily="34" charset="0"/>
              </a:rPr>
              <a:t> </a:t>
            </a:r>
            <a:r>
              <a:rPr lang="en-US" altLang="zh-CN" sz="1600" b="1" dirty="0">
                <a:latin typeface="Calibri" panose="020F0502020204030204" pitchFamily="34" charset="0"/>
                <a:cs typeface="Calibri" panose="020F0502020204030204" pitchFamily="34" charset="0"/>
              </a:rPr>
              <a:t>related</a:t>
            </a:r>
            <a:r>
              <a:rPr lang="zh-CN" altLang="en-US" sz="1600" b="1" dirty="0">
                <a:latin typeface="Calibri" panose="020F0502020204030204" pitchFamily="34" charset="0"/>
                <a:cs typeface="Calibri" panose="020F0502020204030204" pitchFamily="34" charset="0"/>
              </a:rPr>
              <a:t> </a:t>
            </a:r>
            <a:r>
              <a:rPr lang="en-US" altLang="zh-CN" sz="1600" b="1" dirty="0">
                <a:latin typeface="Calibri" panose="020F0502020204030204" pitchFamily="34" charset="0"/>
                <a:cs typeface="Calibri" panose="020F0502020204030204" pitchFamily="34" charset="0"/>
              </a:rPr>
              <a:t>information and object family formation by LGBT+</a:t>
            </a:r>
            <a:r>
              <a:rPr lang="en-HK" sz="1600" b="1" dirty="0">
                <a:latin typeface="Calibri" panose="020F0502020204030204" pitchFamily="34" charset="0"/>
                <a:cs typeface="Calibri" panose="020F0502020204030204" pitchFamily="34" charset="0"/>
              </a:rPr>
              <a:t>.</a:t>
            </a:r>
            <a:endParaRPr lang="en-US" altLang="zh-CN" sz="1600" dirty="0">
              <a:latin typeface="Calibri" panose="020F0502020204030204" pitchFamily="34" charset="0"/>
              <a:cs typeface="Calibri" panose="020F0502020204030204" pitchFamily="34" charset="0"/>
            </a:endParaRPr>
          </a:p>
          <a:p>
            <a:pPr marL="176213" indent="-176213">
              <a:spcBef>
                <a:spcPts val="400"/>
              </a:spcBef>
              <a:buFont typeface="Arial" panose="020B0604020202020204" pitchFamily="34" charset="0"/>
              <a:buChar char="•"/>
            </a:pPr>
            <a:r>
              <a:rPr lang="en-US" altLang="zh-CN" sz="1600" dirty="0">
                <a:latin typeface="Calibri" panose="020F0502020204030204" pitchFamily="34" charset="0"/>
                <a:cs typeface="Calibri" panose="020F0502020204030204" pitchFamily="34" charset="0"/>
              </a:rPr>
              <a:t>Discomfort to discuss the topic with kids </a:t>
            </a:r>
          </a:p>
          <a:p>
            <a:pPr marL="176213" indent="-176213">
              <a:spcBef>
                <a:spcPts val="400"/>
              </a:spcBef>
              <a:buFont typeface="Arial" panose="020B0604020202020204" pitchFamily="34" charset="0"/>
              <a:buChar char="•"/>
            </a:pPr>
            <a:r>
              <a:rPr lang="en-US" altLang="zh-CN" sz="1600" dirty="0">
                <a:latin typeface="Calibri" panose="020F0502020204030204" pitchFamily="34" charset="0"/>
                <a:cs typeface="Calibri" panose="020F0502020204030204" pitchFamily="34" charset="0"/>
              </a:rPr>
              <a:t>Confusion of family structure and roles of father and mother</a:t>
            </a:r>
          </a:p>
          <a:p>
            <a:pPr marL="176213" indent="-176213">
              <a:spcBef>
                <a:spcPts val="400"/>
              </a:spcBef>
              <a:buFont typeface="Arial" panose="020B0604020202020204" pitchFamily="34" charset="0"/>
              <a:buChar char="•"/>
            </a:pPr>
            <a:r>
              <a:rPr lang="en-US" altLang="zh-CN" sz="1600" dirty="0">
                <a:latin typeface="Calibri" panose="020F0502020204030204" pitchFamily="34" charset="0"/>
                <a:cs typeface="Calibri" panose="020F0502020204030204" pitchFamily="34" charset="0"/>
              </a:rPr>
              <a:t>Concern over interaction with kids from LGBT family.</a:t>
            </a:r>
          </a:p>
          <a:p>
            <a:pPr marL="176213" indent="-176213">
              <a:spcBef>
                <a:spcPts val="400"/>
              </a:spcBef>
              <a:buFont typeface="Arial" panose="020B0604020202020204" pitchFamily="34" charset="0"/>
              <a:buChar char="•"/>
            </a:pPr>
            <a:r>
              <a:rPr lang="en-US" altLang="zh-CN" sz="1600" dirty="0">
                <a:latin typeface="Calibri" panose="020F0502020204030204" pitchFamily="34" charset="0"/>
                <a:cs typeface="Calibri" panose="020F0502020204030204" pitchFamily="34" charset="0"/>
              </a:rPr>
              <a:t>Usage of surrogate pregnancy may lead to incest</a:t>
            </a:r>
            <a:endParaRPr lang="en-HK" altLang="zh-CN" sz="16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F5BC3FB-8E19-0FBD-CBFC-81AE6BB7DB73}"/>
              </a:ext>
            </a:extLst>
          </p:cNvPr>
          <p:cNvSpPr txBox="1"/>
          <p:nvPr/>
        </p:nvSpPr>
        <p:spPr>
          <a:xfrm>
            <a:off x="362199" y="1321083"/>
            <a:ext cx="4572000" cy="369332"/>
          </a:xfrm>
          <a:prstGeom prst="rect">
            <a:avLst/>
          </a:prstGeom>
          <a:noFill/>
        </p:spPr>
        <p:txBody>
          <a:bodyPr wrap="square">
            <a:spAutoFit/>
          </a:bodyPr>
          <a:lstStyle/>
          <a:p>
            <a:pPr marL="0" lvl="1"/>
            <a:r>
              <a:rPr lang="en-US" b="1" dirty="0">
                <a:latin typeface="Calibri" panose="020F0502020204030204" pitchFamily="34" charset="0"/>
                <a:cs typeface="Calibri" panose="020F0502020204030204" pitchFamily="34" charset="0"/>
              </a:rPr>
              <a:t>From the “Moveable Middles”</a:t>
            </a:r>
          </a:p>
        </p:txBody>
      </p:sp>
      <p:sp>
        <p:nvSpPr>
          <p:cNvPr id="55" name="Rectangle 54">
            <a:extLst>
              <a:ext uri="{FF2B5EF4-FFF2-40B4-BE49-F238E27FC236}">
                <a16:creationId xmlns:a16="http://schemas.microsoft.com/office/drawing/2014/main" id="{EE03B1AF-4E73-8858-DE87-6F395D1DF932}"/>
              </a:ext>
            </a:extLst>
          </p:cNvPr>
          <p:cNvSpPr/>
          <p:nvPr/>
        </p:nvSpPr>
        <p:spPr>
          <a:xfrm>
            <a:off x="6543008" y="1384581"/>
            <a:ext cx="4959737" cy="461665"/>
          </a:xfrm>
          <a:prstGeom prst="rect">
            <a:avLst/>
          </a:prstGeom>
        </p:spPr>
        <p:txBody>
          <a:bodyPr wrap="square">
            <a:spAutoFit/>
          </a:bodyPr>
          <a:lstStyle/>
          <a:p>
            <a:r>
              <a:rPr lang="zh-TW" altLang="en-US" sz="1200" i="1" dirty="0"/>
              <a:t>我都識一個同性戀男，結婚生咗小朋友</a:t>
            </a:r>
            <a:r>
              <a:rPr lang="zh-CN" altLang="en-US" sz="1200" i="1" dirty="0"/>
              <a:t>。</a:t>
            </a:r>
            <a:r>
              <a:rPr lang="zh-TW" altLang="en-US" sz="1200" i="1" dirty="0"/>
              <a:t>因為離咗婚，</a:t>
            </a:r>
            <a:r>
              <a:rPr lang="en-US" altLang="zh-TW" sz="1200" i="1" dirty="0"/>
              <a:t>2</a:t>
            </a:r>
            <a:r>
              <a:rPr lang="zh-TW" altLang="en-US" sz="1200" i="1" dirty="0"/>
              <a:t>個仔都唔知佢係同性戀。佢地因為社會壓力而同異性結婚，咁對社會都係好事嚟嘅 </a:t>
            </a:r>
            <a:r>
              <a:rPr lang="zh-CN" altLang="en-US" sz="1200" i="1" dirty="0"/>
              <a:t>。</a:t>
            </a:r>
            <a:endParaRPr lang="en-US" altLang="zh-TW" sz="1400" i="1" dirty="0">
              <a:solidFill>
                <a:schemeClr val="tx2"/>
              </a:solidFill>
              <a:latin typeface="Calibri" panose="020F0502020204030204" pitchFamily="34" charset="0"/>
            </a:endParaRPr>
          </a:p>
        </p:txBody>
      </p:sp>
      <p:sp>
        <p:nvSpPr>
          <p:cNvPr id="56" name="TextBox 55">
            <a:extLst>
              <a:ext uri="{FF2B5EF4-FFF2-40B4-BE49-F238E27FC236}">
                <a16:creationId xmlns:a16="http://schemas.microsoft.com/office/drawing/2014/main" id="{0E3ABD17-5061-F099-1ADF-DB8F2515FE37}"/>
              </a:ext>
            </a:extLst>
          </p:cNvPr>
          <p:cNvSpPr txBox="1"/>
          <p:nvPr/>
        </p:nvSpPr>
        <p:spPr>
          <a:xfrm>
            <a:off x="6531134" y="1746937"/>
            <a:ext cx="5336482" cy="954107"/>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I know a homosexual man who got married and had kids. He was divorced and both kids do not know his sexuality. They married another sex due to social pressure, and I think it is a good thing for the society.</a:t>
            </a:r>
          </a:p>
          <a:p>
            <a:r>
              <a:rPr lang="en-HK" sz="1400" dirty="0">
                <a:latin typeface="Calibri" panose="020F0502020204030204" pitchFamily="34" charset="0"/>
                <a:ea typeface="Calibri" panose="020F0502020204030204" pitchFamily="34" charset="0"/>
                <a:cs typeface="Calibri" panose="020F0502020204030204" pitchFamily="34" charset="0"/>
              </a:rPr>
              <a:t>[Aged 55-70, Female,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57" name="Group 10">
            <a:extLst>
              <a:ext uri="{FF2B5EF4-FFF2-40B4-BE49-F238E27FC236}">
                <a16:creationId xmlns:a16="http://schemas.microsoft.com/office/drawing/2014/main" id="{E6379362-A3BB-9529-541E-5D3225583A7A}"/>
              </a:ext>
            </a:extLst>
          </p:cNvPr>
          <p:cNvGrpSpPr>
            <a:grpSpLocks/>
          </p:cNvGrpSpPr>
          <p:nvPr/>
        </p:nvGrpSpPr>
        <p:grpSpPr bwMode="auto">
          <a:xfrm rot="10800000" flipH="1">
            <a:off x="6159338" y="1493788"/>
            <a:ext cx="409582" cy="335269"/>
            <a:chOff x="1033" y="1117"/>
            <a:chExt cx="1907" cy="1561"/>
          </a:xfrm>
          <a:solidFill>
            <a:schemeClr val="tx2"/>
          </a:solidFill>
        </p:grpSpPr>
        <p:sp>
          <p:nvSpPr>
            <p:cNvPr id="58" name="Freeform 11">
              <a:extLst>
                <a:ext uri="{FF2B5EF4-FFF2-40B4-BE49-F238E27FC236}">
                  <a16:creationId xmlns:a16="http://schemas.microsoft.com/office/drawing/2014/main" id="{D82F8C0A-801A-3514-6670-7BC3D76D71D6}"/>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12">
              <a:extLst>
                <a:ext uri="{FF2B5EF4-FFF2-40B4-BE49-F238E27FC236}">
                  <a16:creationId xmlns:a16="http://schemas.microsoft.com/office/drawing/2014/main" id="{C665C867-0D0B-F33B-46B8-FC499A8C27AB}"/>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 name="Rectangle 1">
            <a:extLst>
              <a:ext uri="{FF2B5EF4-FFF2-40B4-BE49-F238E27FC236}">
                <a16:creationId xmlns:a16="http://schemas.microsoft.com/office/drawing/2014/main" id="{B5C44D62-D6EC-39FC-1ACF-815BE62C93A4}"/>
              </a:ext>
            </a:extLst>
          </p:cNvPr>
          <p:cNvSpPr/>
          <p:nvPr/>
        </p:nvSpPr>
        <p:spPr>
          <a:xfrm>
            <a:off x="6568920" y="4613081"/>
            <a:ext cx="4959737" cy="276999"/>
          </a:xfrm>
          <a:prstGeom prst="rect">
            <a:avLst/>
          </a:prstGeom>
        </p:spPr>
        <p:txBody>
          <a:bodyPr wrap="square">
            <a:spAutoFit/>
          </a:bodyPr>
          <a:lstStyle/>
          <a:p>
            <a:r>
              <a:rPr lang="en-US" altLang="zh-TW" sz="1200" i="1" dirty="0"/>
              <a:t>2</a:t>
            </a:r>
            <a:r>
              <a:rPr lang="zh-TW" altLang="en-US" sz="1200" i="1" dirty="0"/>
              <a:t>個公公咁樣，佢地領養下一代小朋友會將個</a:t>
            </a:r>
            <a:r>
              <a:rPr lang="en-US" altLang="zh-TW" sz="1200" i="1" dirty="0"/>
              <a:t>abnormal elaborate</a:t>
            </a:r>
            <a:r>
              <a:rPr lang="zh-TW" altLang="en-US" sz="1200" i="1" dirty="0"/>
              <a:t>咗。</a:t>
            </a:r>
          </a:p>
        </p:txBody>
      </p:sp>
      <p:sp>
        <p:nvSpPr>
          <p:cNvPr id="3" name="TextBox 2">
            <a:extLst>
              <a:ext uri="{FF2B5EF4-FFF2-40B4-BE49-F238E27FC236}">
                <a16:creationId xmlns:a16="http://schemas.microsoft.com/office/drawing/2014/main" id="{6B2089C4-6551-11EA-2AC9-829D05D14A8D}"/>
              </a:ext>
            </a:extLst>
          </p:cNvPr>
          <p:cNvSpPr txBox="1"/>
          <p:nvPr/>
        </p:nvSpPr>
        <p:spPr>
          <a:xfrm>
            <a:off x="6557046" y="4810337"/>
            <a:ext cx="4809454" cy="738664"/>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Raised by two queers, their adopted kid will then further elaborate their abnormality.  </a:t>
            </a:r>
          </a:p>
          <a:p>
            <a:r>
              <a:rPr lang="en-HK" sz="1400" dirty="0">
                <a:latin typeface="Calibri" panose="020F0502020204030204" pitchFamily="34" charset="0"/>
                <a:ea typeface="Calibri" panose="020F0502020204030204" pitchFamily="34" charset="0"/>
                <a:cs typeface="Calibri" panose="020F0502020204030204" pitchFamily="34" charset="0"/>
              </a:rPr>
              <a:t>[Aged 30-40, 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4" name="Group 10">
            <a:extLst>
              <a:ext uri="{FF2B5EF4-FFF2-40B4-BE49-F238E27FC236}">
                <a16:creationId xmlns:a16="http://schemas.microsoft.com/office/drawing/2014/main" id="{AA9C0C23-10F8-6160-15F7-81C5AF93E7F9}"/>
              </a:ext>
            </a:extLst>
          </p:cNvPr>
          <p:cNvGrpSpPr>
            <a:grpSpLocks/>
          </p:cNvGrpSpPr>
          <p:nvPr/>
        </p:nvGrpSpPr>
        <p:grpSpPr bwMode="auto">
          <a:xfrm rot="10800000" flipH="1">
            <a:off x="6185250" y="4722288"/>
            <a:ext cx="409582" cy="335269"/>
            <a:chOff x="1033" y="1117"/>
            <a:chExt cx="1907" cy="1561"/>
          </a:xfrm>
          <a:solidFill>
            <a:schemeClr val="tx2"/>
          </a:solidFill>
        </p:grpSpPr>
        <p:sp>
          <p:nvSpPr>
            <p:cNvPr id="5" name="Freeform 11">
              <a:extLst>
                <a:ext uri="{FF2B5EF4-FFF2-40B4-BE49-F238E27FC236}">
                  <a16:creationId xmlns:a16="http://schemas.microsoft.com/office/drawing/2014/main" id="{523EE8E4-887A-A23E-06EF-1BE2B0C1F64D}"/>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Freeform 12">
              <a:extLst>
                <a:ext uri="{FF2B5EF4-FFF2-40B4-BE49-F238E27FC236}">
                  <a16:creationId xmlns:a16="http://schemas.microsoft.com/office/drawing/2014/main" id="{9FBB8019-189A-E6A5-80E8-08EB2AC93E59}"/>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9" name="Rectangle 8">
            <a:extLst>
              <a:ext uri="{FF2B5EF4-FFF2-40B4-BE49-F238E27FC236}">
                <a16:creationId xmlns:a16="http://schemas.microsoft.com/office/drawing/2014/main" id="{5BBA0EC3-8961-0735-A677-0878711B6AE8}"/>
              </a:ext>
            </a:extLst>
          </p:cNvPr>
          <p:cNvSpPr/>
          <p:nvPr/>
        </p:nvSpPr>
        <p:spPr>
          <a:xfrm>
            <a:off x="6568920" y="2733481"/>
            <a:ext cx="4959737" cy="646331"/>
          </a:xfrm>
          <a:prstGeom prst="rect">
            <a:avLst/>
          </a:prstGeom>
        </p:spPr>
        <p:txBody>
          <a:bodyPr wrap="square">
            <a:spAutoFit/>
          </a:bodyPr>
          <a:lstStyle/>
          <a:p>
            <a:r>
              <a:rPr lang="zh-CN" altLang="en-US" sz="1200" i="1" dirty="0"/>
              <a:t>立法</a:t>
            </a:r>
            <a:r>
              <a:rPr lang="zh-TW" altLang="en-US" sz="1200" i="1" dirty="0"/>
              <a:t>可能造成同性戀者肆無忌憚，佢可以好公開自己係同性戀，或者引誘年輕人，呢樣嘢係我最討厭，鼓勵咗呢種風氣。佢天生咪搵返啲天生</a:t>
            </a:r>
            <a:r>
              <a:rPr lang="en-US" altLang="zh-TW" sz="1200" i="1" dirty="0"/>
              <a:t>gay</a:t>
            </a:r>
            <a:r>
              <a:rPr lang="zh-TW" altLang="en-US" sz="1200" i="1" dirty="0"/>
              <a:t>嘅，唔好影響更多人</a:t>
            </a:r>
            <a:r>
              <a:rPr lang="zh-CN" altLang="en-US" sz="1200" i="1" dirty="0"/>
              <a:t>。</a:t>
            </a:r>
            <a:endParaRPr lang="zh-TW" altLang="en-US" sz="1200" i="1" dirty="0"/>
          </a:p>
        </p:txBody>
      </p:sp>
      <p:sp>
        <p:nvSpPr>
          <p:cNvPr id="13" name="TextBox 12">
            <a:extLst>
              <a:ext uri="{FF2B5EF4-FFF2-40B4-BE49-F238E27FC236}">
                <a16:creationId xmlns:a16="http://schemas.microsoft.com/office/drawing/2014/main" id="{CED1A31E-5162-8431-4EB1-922FCA1E43E6}"/>
              </a:ext>
            </a:extLst>
          </p:cNvPr>
          <p:cNvSpPr txBox="1"/>
          <p:nvPr/>
        </p:nvSpPr>
        <p:spPr>
          <a:xfrm>
            <a:off x="6557046" y="3286337"/>
            <a:ext cx="5336482" cy="1169551"/>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They may become boundless once legislated. They can publicly claim homosexuality or seduce young people. I really hate that they spread this trend. If they are born gay, go find others who are born gay too but do not affect more people.</a:t>
            </a:r>
          </a:p>
          <a:p>
            <a:r>
              <a:rPr lang="en-HK" sz="1400" dirty="0">
                <a:latin typeface="Calibri" panose="020F0502020204030204" pitchFamily="34" charset="0"/>
                <a:ea typeface="Calibri" panose="020F0502020204030204" pitchFamily="34" charset="0"/>
                <a:cs typeface="Calibri" panose="020F0502020204030204" pitchFamily="34" charset="0"/>
              </a:rPr>
              <a:t>[Aged 55-70, Female,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14" name="Group 10">
            <a:extLst>
              <a:ext uri="{FF2B5EF4-FFF2-40B4-BE49-F238E27FC236}">
                <a16:creationId xmlns:a16="http://schemas.microsoft.com/office/drawing/2014/main" id="{17398F90-FA15-8F66-761F-BB3C67F7FA9A}"/>
              </a:ext>
            </a:extLst>
          </p:cNvPr>
          <p:cNvGrpSpPr>
            <a:grpSpLocks/>
          </p:cNvGrpSpPr>
          <p:nvPr/>
        </p:nvGrpSpPr>
        <p:grpSpPr bwMode="auto">
          <a:xfrm rot="10800000" flipH="1">
            <a:off x="6185250" y="2842688"/>
            <a:ext cx="409582" cy="335269"/>
            <a:chOff x="1033" y="1117"/>
            <a:chExt cx="1907" cy="1561"/>
          </a:xfrm>
          <a:solidFill>
            <a:schemeClr val="tx2"/>
          </a:solidFill>
        </p:grpSpPr>
        <p:sp>
          <p:nvSpPr>
            <p:cNvPr id="15" name="Freeform 11">
              <a:extLst>
                <a:ext uri="{FF2B5EF4-FFF2-40B4-BE49-F238E27FC236}">
                  <a16:creationId xmlns:a16="http://schemas.microsoft.com/office/drawing/2014/main" id="{A542BA1B-BCEE-17BD-0B24-E78D613BE047}"/>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12">
              <a:extLst>
                <a:ext uri="{FF2B5EF4-FFF2-40B4-BE49-F238E27FC236}">
                  <a16:creationId xmlns:a16="http://schemas.microsoft.com/office/drawing/2014/main" id="{BE289531-037B-5FA0-3B88-CDCAB699B0C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9" name="Rectangle 18">
            <a:extLst>
              <a:ext uri="{FF2B5EF4-FFF2-40B4-BE49-F238E27FC236}">
                <a16:creationId xmlns:a16="http://schemas.microsoft.com/office/drawing/2014/main" id="{86149EB3-2E53-8032-25D8-CEE47E824617}"/>
              </a:ext>
            </a:extLst>
          </p:cNvPr>
          <p:cNvSpPr/>
          <p:nvPr/>
        </p:nvSpPr>
        <p:spPr>
          <a:xfrm>
            <a:off x="7105263" y="5562281"/>
            <a:ext cx="4959737" cy="276999"/>
          </a:xfrm>
          <a:prstGeom prst="rect">
            <a:avLst/>
          </a:prstGeom>
        </p:spPr>
        <p:txBody>
          <a:bodyPr wrap="square">
            <a:spAutoFit/>
          </a:bodyPr>
          <a:lstStyle/>
          <a:p>
            <a:r>
              <a:rPr lang="zh-TW" altLang="en-US" sz="1200" i="1" dirty="0"/>
              <a:t>我覺得單親家庭仲好過呢種同性家庭。</a:t>
            </a:r>
          </a:p>
        </p:txBody>
      </p:sp>
      <p:sp>
        <p:nvSpPr>
          <p:cNvPr id="20" name="TextBox 19">
            <a:extLst>
              <a:ext uri="{FF2B5EF4-FFF2-40B4-BE49-F238E27FC236}">
                <a16:creationId xmlns:a16="http://schemas.microsoft.com/office/drawing/2014/main" id="{EB1A4E87-61E4-6F85-0C82-0BA5BE449815}"/>
              </a:ext>
            </a:extLst>
          </p:cNvPr>
          <p:cNvSpPr txBox="1"/>
          <p:nvPr/>
        </p:nvSpPr>
        <p:spPr>
          <a:xfrm>
            <a:off x="7093389" y="5759537"/>
            <a:ext cx="4809454" cy="523220"/>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Family of single parent Is better than family of same-sex parents.  </a:t>
            </a:r>
          </a:p>
          <a:p>
            <a:r>
              <a:rPr lang="en-HK" sz="1400" dirty="0">
                <a:latin typeface="Calibri" panose="020F0502020204030204" pitchFamily="34" charset="0"/>
                <a:ea typeface="Calibri" panose="020F0502020204030204" pitchFamily="34" charset="0"/>
                <a:cs typeface="Calibri" panose="020F0502020204030204" pitchFamily="34" charset="0"/>
              </a:rPr>
              <a:t>[Aged 55-70, 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21" name="Group 10">
            <a:extLst>
              <a:ext uri="{FF2B5EF4-FFF2-40B4-BE49-F238E27FC236}">
                <a16:creationId xmlns:a16="http://schemas.microsoft.com/office/drawing/2014/main" id="{843C3DA9-ECEE-16BE-D8BA-39A983704285}"/>
              </a:ext>
            </a:extLst>
          </p:cNvPr>
          <p:cNvGrpSpPr>
            <a:grpSpLocks/>
          </p:cNvGrpSpPr>
          <p:nvPr/>
        </p:nvGrpSpPr>
        <p:grpSpPr bwMode="auto">
          <a:xfrm rot="10800000" flipH="1">
            <a:off x="6721593" y="5671488"/>
            <a:ext cx="409582" cy="335269"/>
            <a:chOff x="1033" y="1117"/>
            <a:chExt cx="1907" cy="1561"/>
          </a:xfrm>
          <a:solidFill>
            <a:schemeClr val="tx2"/>
          </a:solidFill>
        </p:grpSpPr>
        <p:sp>
          <p:nvSpPr>
            <p:cNvPr id="22" name="Freeform 11">
              <a:extLst>
                <a:ext uri="{FF2B5EF4-FFF2-40B4-BE49-F238E27FC236}">
                  <a16:creationId xmlns:a16="http://schemas.microsoft.com/office/drawing/2014/main" id="{7ABCC4D2-349A-DB1F-AF74-CF708CFD4ABB}"/>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12">
              <a:extLst>
                <a:ext uri="{FF2B5EF4-FFF2-40B4-BE49-F238E27FC236}">
                  <a16:creationId xmlns:a16="http://schemas.microsoft.com/office/drawing/2014/main" id="{C889EA99-B825-4F97-E27A-CF968B291A0F}"/>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609009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latin typeface="Arial Black" panose="020B0A04020102020204" pitchFamily="34" charset="0"/>
              <a:ea typeface="+mj-ea"/>
              <a:cs typeface="+mj-cs"/>
              <a:sym typeface="Arial Black" panose="020B0A04020102020204" pitchFamily="34" charset="0"/>
            </a:endParaRPr>
          </a:p>
        </p:txBody>
      </p:sp>
      <p:sp>
        <p:nvSpPr>
          <p:cNvPr id="10" name="Espace réservé du numéro de diapositive 9">
            <a:extLst>
              <a:ext uri="{FF2B5EF4-FFF2-40B4-BE49-F238E27FC236}">
                <a16:creationId xmlns:a16="http://schemas.microsoft.com/office/drawing/2014/main" id="{D5BCCA2F-BCBF-4CD3-B790-E6E6C86C9137}"/>
              </a:ext>
            </a:extLst>
          </p:cNvPr>
          <p:cNvSpPr>
            <a:spLocks noGrp="1"/>
          </p:cNvSpPr>
          <p:nvPr>
            <p:ph type="sldNum" sz="quarter" idx="18"/>
          </p:nvPr>
        </p:nvSpPr>
        <p:spPr/>
        <p:txBody>
          <a:bodyPr/>
          <a:lstStyle/>
          <a:p>
            <a:fld id="{D61AABEC-672F-4B68-B914-690DA978312C}" type="slidenum">
              <a:rPr lang="en-GB" smtClean="0"/>
              <a:pPr/>
              <a:t>23</a:t>
            </a:fld>
            <a:r>
              <a:rPr lang="en-GB" dirty="0"/>
              <a:t> ‒ </a:t>
            </a:r>
          </a:p>
        </p:txBody>
      </p:sp>
      <p:sp>
        <p:nvSpPr>
          <p:cNvPr id="7" name="Titre 6">
            <a:extLst>
              <a:ext uri="{FF2B5EF4-FFF2-40B4-BE49-F238E27FC236}">
                <a16:creationId xmlns:a16="http://schemas.microsoft.com/office/drawing/2014/main" id="{B999A344-DFD6-4A27-917D-18E3F328FD24}"/>
              </a:ext>
            </a:extLst>
          </p:cNvPr>
          <p:cNvSpPr>
            <a:spLocks noGrp="1"/>
          </p:cNvSpPr>
          <p:nvPr>
            <p:ph type="title"/>
          </p:nvPr>
        </p:nvSpPr>
        <p:spPr>
          <a:xfrm>
            <a:off x="404786" y="382816"/>
            <a:ext cx="11384280" cy="812530"/>
          </a:xfrm>
        </p:spPr>
        <p:txBody>
          <a:bodyPr/>
          <a:lstStyle/>
          <a:p>
            <a:r>
              <a:rPr lang="en-GB" dirty="0"/>
              <a:t>Fear against disruption to legal and welfare system is commonly found among moveable middles.</a:t>
            </a:r>
          </a:p>
        </p:txBody>
      </p:sp>
      <p:sp>
        <p:nvSpPr>
          <p:cNvPr id="6" name="Rectangle 5">
            <a:extLst>
              <a:ext uri="{FF2B5EF4-FFF2-40B4-BE49-F238E27FC236}">
                <a16:creationId xmlns:a16="http://schemas.microsoft.com/office/drawing/2014/main" id="{45DEE1A1-6CA1-05F7-6AFD-01F16426D800}"/>
              </a:ext>
            </a:extLst>
          </p:cNvPr>
          <p:cNvSpPr/>
          <p:nvPr/>
        </p:nvSpPr>
        <p:spPr>
          <a:xfrm>
            <a:off x="324384" y="1686168"/>
            <a:ext cx="5708280" cy="46790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2F1DC16-1A94-394B-BB52-AC42C0A121B3}"/>
              </a:ext>
            </a:extLst>
          </p:cNvPr>
          <p:cNvSpPr txBox="1"/>
          <p:nvPr/>
        </p:nvSpPr>
        <p:spPr>
          <a:xfrm>
            <a:off x="433734" y="1771019"/>
            <a:ext cx="5563305" cy="4298613"/>
          </a:xfrm>
          <a:prstGeom prst="rect">
            <a:avLst/>
          </a:prstGeom>
          <a:noFill/>
        </p:spPr>
        <p:txBody>
          <a:bodyPr wrap="square" rtlCol="0">
            <a:spAutoFit/>
          </a:bodyPr>
          <a:lstStyle/>
          <a:p>
            <a:pPr>
              <a:spcBef>
                <a:spcPts val="400"/>
              </a:spcBef>
            </a:pPr>
            <a:r>
              <a:rPr lang="en-US" sz="1600" b="1" dirty="0">
                <a:latin typeface="Calibri" panose="020F0502020204030204" pitchFamily="34" charset="0"/>
                <a:cs typeface="Calibri" panose="020F0502020204030204" pitchFamily="34" charset="0"/>
              </a:rPr>
              <a:t>Many believe the change of law does not resolve discrimination and it is not worthwhile to bring disruption to the legal system</a:t>
            </a:r>
            <a:endParaRPr lang="en-US" sz="1600" dirty="0">
              <a:latin typeface="Calibri" panose="020F0502020204030204" pitchFamily="34" charset="0"/>
              <a:cs typeface="Calibri" panose="020F0502020204030204" pitchFamily="34" charset="0"/>
            </a:endParaRPr>
          </a:p>
          <a:p>
            <a:pPr marL="176213" indent="-176213">
              <a:spcBef>
                <a:spcPts val="400"/>
              </a:spcBef>
              <a:buFont typeface="Arial" panose="020B0604020202020204" pitchFamily="34" charset="0"/>
              <a:buChar char="•"/>
            </a:pPr>
            <a:r>
              <a:rPr lang="en-US" altLang="zh-CN" sz="1600" dirty="0">
                <a:latin typeface="Calibri" panose="020F0502020204030204" pitchFamily="34" charset="0"/>
                <a:cs typeface="Calibri" panose="020F0502020204030204" pitchFamily="34" charset="0"/>
              </a:rPr>
              <a:t>Law cannot change discrimination </a:t>
            </a:r>
          </a:p>
          <a:p>
            <a:pPr marL="176213" indent="-176213">
              <a:spcBef>
                <a:spcPts val="400"/>
              </a:spcBef>
              <a:buFont typeface="Arial" panose="020B0604020202020204" pitchFamily="34" charset="0"/>
              <a:buChar char="•"/>
            </a:pPr>
            <a:r>
              <a:rPr lang="en-US" altLang="zh-CN" sz="1600" dirty="0">
                <a:latin typeface="Calibri" panose="020F0502020204030204" pitchFamily="34" charset="0"/>
                <a:cs typeface="Calibri" panose="020F0502020204030204" pitchFamily="34" charset="0"/>
              </a:rPr>
              <a:t>Reasonably good life for same-sex couple now, and they can </a:t>
            </a:r>
            <a:r>
              <a:rPr lang="en-HK" sz="1600" dirty="0">
                <a:latin typeface="Calibri" panose="020F0502020204030204" pitchFamily="34" charset="0"/>
                <a:cs typeface="Calibri" panose="020F0502020204030204" pitchFamily="34" charset="0"/>
              </a:rPr>
              <a:t>seek other legal means to reach same goals</a:t>
            </a:r>
            <a:endParaRPr lang="en-HK" altLang="zh-CN" sz="1600" dirty="0">
              <a:latin typeface="Calibri" panose="020F0502020204030204" pitchFamily="34" charset="0"/>
              <a:cs typeface="Calibri" panose="020F0502020204030204" pitchFamily="34" charset="0"/>
            </a:endParaRPr>
          </a:p>
          <a:p>
            <a:pPr marL="633413" lvl="1" indent="-176213">
              <a:spcBef>
                <a:spcPts val="400"/>
              </a:spcBef>
              <a:buFont typeface="Arial" panose="020B0604020202020204" pitchFamily="34" charset="0"/>
              <a:buChar char="•"/>
            </a:pPr>
            <a:r>
              <a:rPr lang="en-US" sz="1600" dirty="0">
                <a:latin typeface="Calibri" panose="020F0502020204030204" pitchFamily="34" charset="0"/>
                <a:cs typeface="Calibri" panose="020F0502020204030204" pitchFamily="34" charset="0"/>
              </a:rPr>
              <a:t>More visible and less taboo to talk about</a:t>
            </a:r>
          </a:p>
          <a:p>
            <a:pPr marL="633413" lvl="1" indent="-176213">
              <a:spcBef>
                <a:spcPts val="400"/>
              </a:spcBef>
              <a:buFont typeface="Arial" panose="020B0604020202020204" pitchFamily="34" charset="0"/>
              <a:buChar char="•"/>
            </a:pPr>
            <a:r>
              <a:rPr lang="en-US" altLang="zh-CN" sz="1600" dirty="0">
                <a:latin typeface="Calibri" panose="020F0502020204030204" pitchFamily="34" charset="0"/>
                <a:cs typeface="Calibri" panose="020F0502020204030204" pitchFamily="34" charset="0"/>
              </a:rPr>
              <a:t>Can get married overseas to demonstrate commitment</a:t>
            </a:r>
          </a:p>
          <a:p>
            <a:pPr marL="633413" lvl="1" indent="-176213">
              <a:spcBef>
                <a:spcPts val="400"/>
              </a:spcBef>
              <a:buFont typeface="Arial" panose="020B0604020202020204" pitchFamily="34" charset="0"/>
              <a:buChar char="•"/>
            </a:pPr>
            <a:r>
              <a:rPr lang="en-HK" sz="1600" dirty="0">
                <a:latin typeface="Calibri" panose="020F0502020204030204" pitchFamily="34" charset="0"/>
                <a:cs typeface="Calibri" panose="020F0502020204030204" pitchFamily="34" charset="0"/>
              </a:rPr>
              <a:t>Can live together like a couple at personal expense</a:t>
            </a:r>
          </a:p>
          <a:p>
            <a:pPr marL="176213" indent="-176213">
              <a:spcBef>
                <a:spcPts val="400"/>
              </a:spcBef>
              <a:buFont typeface="Arial" panose="020B0604020202020204" pitchFamily="34" charset="0"/>
              <a:buChar char="•"/>
            </a:pPr>
            <a:r>
              <a:rPr lang="en-US" altLang="zh-CN" sz="1600" dirty="0">
                <a:latin typeface="Calibri" panose="020F0502020204030204" pitchFamily="34" charset="0"/>
                <a:cs typeface="Calibri" panose="020F0502020204030204" pitchFamily="34" charset="0"/>
              </a:rPr>
              <a:t>L</a:t>
            </a:r>
            <a:r>
              <a:rPr lang="en-HK" sz="1600" dirty="0">
                <a:latin typeface="Calibri" panose="020F0502020204030204" pitchFamily="34" charset="0"/>
                <a:cs typeface="Calibri" panose="020F0502020204030204" pitchFamily="34" charset="0"/>
              </a:rPr>
              <a:t>ow chance </a:t>
            </a:r>
            <a:r>
              <a:rPr lang="en-US" altLang="zh-CN" sz="1600" dirty="0">
                <a:latin typeface="Calibri" panose="020F0502020204030204" pitchFamily="34" charset="0"/>
                <a:cs typeface="Calibri" panose="020F0502020204030204" pitchFamily="34" charset="0"/>
              </a:rPr>
              <a:t>to</a:t>
            </a:r>
            <a:r>
              <a:rPr lang="en-HK" sz="1600" dirty="0">
                <a:latin typeface="Calibri" panose="020F0502020204030204" pitchFamily="34" charset="0"/>
                <a:cs typeface="Calibri" panose="020F0502020204030204" pitchFamily="34" charset="0"/>
              </a:rPr>
              <a:t> get the bill passed, thus not worthwhile to try</a:t>
            </a:r>
          </a:p>
          <a:p>
            <a:pPr>
              <a:spcBef>
                <a:spcPts val="400"/>
              </a:spcBef>
            </a:pPr>
            <a:endParaRPr lang="en-HK" sz="1600" dirty="0">
              <a:latin typeface="Calibri" panose="020F0502020204030204" pitchFamily="34" charset="0"/>
              <a:cs typeface="Calibri" panose="020F0502020204030204" pitchFamily="34" charset="0"/>
            </a:endParaRPr>
          </a:p>
          <a:p>
            <a:pPr>
              <a:spcBef>
                <a:spcPts val="400"/>
              </a:spcBef>
            </a:pPr>
            <a:r>
              <a:rPr lang="en-HK" sz="1600" b="1" dirty="0">
                <a:latin typeface="Calibri" panose="020F0502020204030204" pitchFamily="34" charset="0"/>
                <a:cs typeface="Calibri" panose="020F0502020204030204" pitchFamily="34" charset="0"/>
              </a:rPr>
              <a:t>Many also</a:t>
            </a:r>
            <a:r>
              <a:rPr lang="en-US" sz="1600" b="1" dirty="0">
                <a:latin typeface="Calibri" panose="020F0502020204030204" pitchFamily="34" charset="0"/>
                <a:cs typeface="Calibri" panose="020F0502020204030204" pitchFamily="34" charset="0"/>
              </a:rPr>
              <a:t> expressed </a:t>
            </a:r>
            <a:r>
              <a:rPr lang="en-US" altLang="zh-CN" sz="1600" b="1" dirty="0">
                <a:latin typeface="Calibri" panose="020F0502020204030204" pitchFamily="34" charset="0"/>
                <a:cs typeface="Calibri" panose="020F0502020204030204" pitchFamily="34" charset="0"/>
              </a:rPr>
              <a:t>w</a:t>
            </a:r>
            <a:r>
              <a:rPr lang="en-HK" sz="1600" b="1" dirty="0" err="1">
                <a:latin typeface="Calibri" panose="020F0502020204030204" pitchFamily="34" charset="0"/>
                <a:cs typeface="Calibri" panose="020F0502020204030204" pitchFamily="34" charset="0"/>
              </a:rPr>
              <a:t>orry</a:t>
            </a:r>
            <a:r>
              <a:rPr lang="en-HK" sz="1600" b="1" dirty="0">
                <a:latin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over exhausting social resources by granting the equal rights in welfare</a:t>
            </a:r>
            <a:r>
              <a:rPr lang="en-HK" sz="1600" b="1" dirty="0">
                <a:latin typeface="Calibri" panose="020F0502020204030204" pitchFamily="34" charset="0"/>
                <a:cs typeface="Calibri" panose="020F0502020204030204" pitchFamily="34" charset="0"/>
              </a:rPr>
              <a:t>.</a:t>
            </a:r>
            <a:endParaRPr lang="en-HK" sz="1600" dirty="0">
              <a:latin typeface="Calibri" panose="020F0502020204030204" pitchFamily="34" charset="0"/>
              <a:cs typeface="Calibri" panose="020F0502020204030204" pitchFamily="34" charset="0"/>
            </a:endParaRPr>
          </a:p>
          <a:p>
            <a:pPr marL="176213" indent="-176213">
              <a:spcBef>
                <a:spcPts val="400"/>
              </a:spcBef>
              <a:buFont typeface="Arial" panose="020B0604020202020204" pitchFamily="34" charset="0"/>
              <a:buChar char="•"/>
            </a:pPr>
            <a:r>
              <a:rPr lang="en-HK" sz="1600" dirty="0">
                <a:latin typeface="Calibri" panose="020F0502020204030204" pitchFamily="34" charset="0"/>
                <a:cs typeface="Calibri" panose="020F0502020204030204" pitchFamily="34" charset="0"/>
              </a:rPr>
              <a:t>Competition for resources like public housing</a:t>
            </a:r>
          </a:p>
          <a:p>
            <a:pPr marL="176213" indent="-176213">
              <a:spcBef>
                <a:spcPts val="400"/>
              </a:spcBef>
              <a:buFont typeface="Arial" panose="020B0604020202020204" pitchFamily="34" charset="0"/>
              <a:buChar char="•"/>
            </a:pPr>
            <a:r>
              <a:rPr lang="en-HK" sz="1600" dirty="0">
                <a:latin typeface="Calibri" panose="020F0502020204030204" pitchFamily="34" charset="0"/>
                <a:cs typeface="Calibri" panose="020F0502020204030204" pitchFamily="34" charset="0"/>
              </a:rPr>
              <a:t>More government expenses (e.g. civil servant benefits)  and less tax</a:t>
            </a:r>
          </a:p>
        </p:txBody>
      </p:sp>
      <p:sp>
        <p:nvSpPr>
          <p:cNvPr id="16" name="TextBox 15">
            <a:extLst>
              <a:ext uri="{FF2B5EF4-FFF2-40B4-BE49-F238E27FC236}">
                <a16:creationId xmlns:a16="http://schemas.microsoft.com/office/drawing/2014/main" id="{6F5BC3FB-8E19-0FBD-CBFC-81AE6BB7DB73}"/>
              </a:ext>
            </a:extLst>
          </p:cNvPr>
          <p:cNvSpPr txBox="1"/>
          <p:nvPr/>
        </p:nvSpPr>
        <p:spPr>
          <a:xfrm>
            <a:off x="362199" y="1321083"/>
            <a:ext cx="4572000" cy="369332"/>
          </a:xfrm>
          <a:prstGeom prst="rect">
            <a:avLst/>
          </a:prstGeom>
          <a:noFill/>
        </p:spPr>
        <p:txBody>
          <a:bodyPr wrap="square">
            <a:spAutoFit/>
          </a:bodyPr>
          <a:lstStyle/>
          <a:p>
            <a:pPr marL="0" lvl="1"/>
            <a:r>
              <a:rPr lang="en-US" b="1" dirty="0">
                <a:latin typeface="Calibri" panose="020F0502020204030204" pitchFamily="34" charset="0"/>
                <a:cs typeface="Calibri" panose="020F0502020204030204" pitchFamily="34" charset="0"/>
              </a:rPr>
              <a:t>From the “Moveable Middles”</a:t>
            </a:r>
          </a:p>
        </p:txBody>
      </p:sp>
      <p:sp>
        <p:nvSpPr>
          <p:cNvPr id="55" name="Rectangle 54">
            <a:extLst>
              <a:ext uri="{FF2B5EF4-FFF2-40B4-BE49-F238E27FC236}">
                <a16:creationId xmlns:a16="http://schemas.microsoft.com/office/drawing/2014/main" id="{EE03B1AF-4E73-8858-DE87-6F395D1DF932}"/>
              </a:ext>
            </a:extLst>
          </p:cNvPr>
          <p:cNvSpPr/>
          <p:nvPr/>
        </p:nvSpPr>
        <p:spPr>
          <a:xfrm>
            <a:off x="6543008" y="5191326"/>
            <a:ext cx="4959737" cy="461665"/>
          </a:xfrm>
          <a:prstGeom prst="rect">
            <a:avLst/>
          </a:prstGeom>
        </p:spPr>
        <p:txBody>
          <a:bodyPr wrap="square">
            <a:spAutoFit/>
          </a:bodyPr>
          <a:lstStyle/>
          <a:p>
            <a:r>
              <a:rPr lang="zh-TW" altLang="en-US" sz="1200" i="1" dirty="0"/>
              <a:t>我覺得佢地唔應該有法定地位，因為會有福利，咁就攞咗政府好多資源，</a:t>
            </a:r>
            <a:r>
              <a:rPr lang="en-US" altLang="zh-TW" sz="1200" i="1" dirty="0"/>
              <a:t>e.g.</a:t>
            </a:r>
            <a:r>
              <a:rPr lang="zh-TW" altLang="en-US" sz="1200" i="1" dirty="0"/>
              <a:t>公屋、報稅，演變落去會有好多問題，要睇呢個社會承唔承擔到</a:t>
            </a:r>
            <a:r>
              <a:rPr lang="zh-CN" altLang="en-US" sz="1200" i="1" dirty="0"/>
              <a:t>。</a:t>
            </a:r>
            <a:endParaRPr lang="en-US" altLang="zh-TW" sz="1400" b="1" i="1" dirty="0">
              <a:solidFill>
                <a:schemeClr val="tx2"/>
              </a:solidFill>
              <a:latin typeface="Calibri" panose="020F0502020204030204" pitchFamily="34" charset="0"/>
            </a:endParaRPr>
          </a:p>
        </p:txBody>
      </p:sp>
      <p:sp>
        <p:nvSpPr>
          <p:cNvPr id="56" name="TextBox 55">
            <a:extLst>
              <a:ext uri="{FF2B5EF4-FFF2-40B4-BE49-F238E27FC236}">
                <a16:creationId xmlns:a16="http://schemas.microsoft.com/office/drawing/2014/main" id="{0E3ABD17-5061-F099-1ADF-DB8F2515FE37}"/>
              </a:ext>
            </a:extLst>
          </p:cNvPr>
          <p:cNvSpPr txBox="1"/>
          <p:nvPr/>
        </p:nvSpPr>
        <p:spPr>
          <a:xfrm>
            <a:off x="6531134" y="5521781"/>
            <a:ext cx="5336482" cy="954107"/>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I do not think they shall have legal status as it will lead to benefits. They will take resources from the government, like public housing, tax. It will lead to more problem as the society may not be able to afford.</a:t>
            </a:r>
          </a:p>
          <a:p>
            <a:r>
              <a:rPr lang="en-HK" sz="1400" dirty="0">
                <a:latin typeface="Calibri" panose="020F0502020204030204" pitchFamily="34" charset="0"/>
                <a:ea typeface="Calibri" panose="020F0502020204030204" pitchFamily="34" charset="0"/>
                <a:cs typeface="Calibri" panose="020F0502020204030204" pitchFamily="34" charset="0"/>
              </a:rPr>
              <a:t>[Aged 41-55, 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57" name="Group 10">
            <a:extLst>
              <a:ext uri="{FF2B5EF4-FFF2-40B4-BE49-F238E27FC236}">
                <a16:creationId xmlns:a16="http://schemas.microsoft.com/office/drawing/2014/main" id="{E6379362-A3BB-9529-541E-5D3225583A7A}"/>
              </a:ext>
            </a:extLst>
          </p:cNvPr>
          <p:cNvGrpSpPr>
            <a:grpSpLocks/>
          </p:cNvGrpSpPr>
          <p:nvPr/>
        </p:nvGrpSpPr>
        <p:grpSpPr bwMode="auto">
          <a:xfrm rot="10800000" flipH="1">
            <a:off x="6159338" y="5300533"/>
            <a:ext cx="409582" cy="335269"/>
            <a:chOff x="1033" y="1117"/>
            <a:chExt cx="1907" cy="1561"/>
          </a:xfrm>
          <a:solidFill>
            <a:schemeClr val="tx2"/>
          </a:solidFill>
        </p:grpSpPr>
        <p:sp>
          <p:nvSpPr>
            <p:cNvPr id="58" name="Freeform 11">
              <a:extLst>
                <a:ext uri="{FF2B5EF4-FFF2-40B4-BE49-F238E27FC236}">
                  <a16:creationId xmlns:a16="http://schemas.microsoft.com/office/drawing/2014/main" id="{D82F8C0A-801A-3514-6670-7BC3D76D71D6}"/>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12">
              <a:extLst>
                <a:ext uri="{FF2B5EF4-FFF2-40B4-BE49-F238E27FC236}">
                  <a16:creationId xmlns:a16="http://schemas.microsoft.com/office/drawing/2014/main" id="{C665C867-0D0B-F33B-46B8-FC499A8C27AB}"/>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 name="Rectangle 1">
            <a:extLst>
              <a:ext uri="{FF2B5EF4-FFF2-40B4-BE49-F238E27FC236}">
                <a16:creationId xmlns:a16="http://schemas.microsoft.com/office/drawing/2014/main" id="{AC56A2F1-2FBF-0277-DF62-5C7E4102967A}"/>
              </a:ext>
            </a:extLst>
          </p:cNvPr>
          <p:cNvSpPr/>
          <p:nvPr/>
        </p:nvSpPr>
        <p:spPr>
          <a:xfrm>
            <a:off x="6577931" y="2473736"/>
            <a:ext cx="4959737" cy="461665"/>
          </a:xfrm>
          <a:prstGeom prst="rect">
            <a:avLst/>
          </a:prstGeom>
        </p:spPr>
        <p:txBody>
          <a:bodyPr wrap="square">
            <a:spAutoFit/>
          </a:bodyPr>
          <a:lstStyle/>
          <a:p>
            <a:r>
              <a:rPr lang="zh-TW" altLang="en-US" sz="1200" i="1" dirty="0"/>
              <a:t>係咪樣樣嘢都要立法呢</a:t>
            </a:r>
            <a:r>
              <a:rPr lang="zh-CN" altLang="en-US" sz="1200" i="1" dirty="0"/>
              <a:t>？</a:t>
            </a:r>
            <a:r>
              <a:rPr lang="zh-TW" altLang="en-US" sz="1200" i="1" dirty="0"/>
              <a:t>你立咗法都唔代表冇歧視㗎。性別歧視你話而家有冇呢</a:t>
            </a:r>
            <a:r>
              <a:rPr lang="zh-CN" altLang="en-US" sz="1200" i="1" dirty="0"/>
              <a:t>？</a:t>
            </a:r>
            <a:r>
              <a:rPr lang="zh-TW" altLang="en-US" sz="1200" i="1" dirty="0"/>
              <a:t>請人背後都有自己嘅</a:t>
            </a:r>
            <a:r>
              <a:rPr lang="en-US" altLang="zh-TW" sz="1200" i="1" dirty="0"/>
              <a:t>judgement</a:t>
            </a:r>
            <a:r>
              <a:rPr lang="zh-TW" altLang="en-US" sz="1200" i="1" dirty="0"/>
              <a:t>，佢唔講俾你聽</a:t>
            </a:r>
            <a:r>
              <a:rPr lang="zh-CN" altLang="en-US" sz="1200" i="1" dirty="0"/>
              <a:t>之</a:t>
            </a:r>
            <a:r>
              <a:rPr lang="zh-TW" altLang="en-US" sz="1200" i="1" dirty="0"/>
              <a:t>嘛。</a:t>
            </a:r>
            <a:endParaRPr lang="en-US" altLang="zh-TW" sz="1200" i="1" dirty="0"/>
          </a:p>
        </p:txBody>
      </p:sp>
      <p:sp>
        <p:nvSpPr>
          <p:cNvPr id="3" name="TextBox 2">
            <a:extLst>
              <a:ext uri="{FF2B5EF4-FFF2-40B4-BE49-F238E27FC236}">
                <a16:creationId xmlns:a16="http://schemas.microsoft.com/office/drawing/2014/main" id="{CE422B6A-11CA-64BD-513C-B4160868BDC5}"/>
              </a:ext>
            </a:extLst>
          </p:cNvPr>
          <p:cNvSpPr txBox="1"/>
          <p:nvPr/>
        </p:nvSpPr>
        <p:spPr>
          <a:xfrm>
            <a:off x="6566058" y="2844099"/>
            <a:ext cx="5223008" cy="954107"/>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Do we need legislation on everything? There can be discrimination even if there is a bill. Is there gender discrimination? Everyone makes personal judgement in hiring. They just do not tell you.</a:t>
            </a:r>
          </a:p>
          <a:p>
            <a:r>
              <a:rPr lang="en-HK" sz="1400" dirty="0">
                <a:latin typeface="Calibri" panose="020F0502020204030204" pitchFamily="34" charset="0"/>
                <a:ea typeface="Calibri" panose="020F0502020204030204" pitchFamily="34" charset="0"/>
                <a:cs typeface="Calibri" panose="020F0502020204030204" pitchFamily="34" charset="0"/>
              </a:rPr>
              <a:t>[Aged 30-40, 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4" name="Group 10">
            <a:extLst>
              <a:ext uri="{FF2B5EF4-FFF2-40B4-BE49-F238E27FC236}">
                <a16:creationId xmlns:a16="http://schemas.microsoft.com/office/drawing/2014/main" id="{F92BF157-898A-C498-4E47-E639E583FD5E}"/>
              </a:ext>
            </a:extLst>
          </p:cNvPr>
          <p:cNvGrpSpPr>
            <a:grpSpLocks/>
          </p:cNvGrpSpPr>
          <p:nvPr/>
        </p:nvGrpSpPr>
        <p:grpSpPr bwMode="auto">
          <a:xfrm rot="10800000" flipH="1">
            <a:off x="6194261" y="2594818"/>
            <a:ext cx="409582" cy="335269"/>
            <a:chOff x="1033" y="1117"/>
            <a:chExt cx="1907" cy="1561"/>
          </a:xfrm>
          <a:solidFill>
            <a:schemeClr val="tx2"/>
          </a:solidFill>
        </p:grpSpPr>
        <p:sp>
          <p:nvSpPr>
            <p:cNvPr id="5" name="Freeform 11">
              <a:extLst>
                <a:ext uri="{FF2B5EF4-FFF2-40B4-BE49-F238E27FC236}">
                  <a16:creationId xmlns:a16="http://schemas.microsoft.com/office/drawing/2014/main" id="{13C7706F-802F-CFEE-0022-711904C33907}"/>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 name="Freeform 12">
              <a:extLst>
                <a:ext uri="{FF2B5EF4-FFF2-40B4-BE49-F238E27FC236}">
                  <a16:creationId xmlns:a16="http://schemas.microsoft.com/office/drawing/2014/main" id="{CCE60277-8516-0C8C-F1EE-86277F7BA359}"/>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9" name="Rectangle 8">
            <a:extLst>
              <a:ext uri="{FF2B5EF4-FFF2-40B4-BE49-F238E27FC236}">
                <a16:creationId xmlns:a16="http://schemas.microsoft.com/office/drawing/2014/main" id="{60B57E81-E38F-63FA-9306-F18701C0B985}"/>
              </a:ext>
            </a:extLst>
          </p:cNvPr>
          <p:cNvSpPr/>
          <p:nvPr/>
        </p:nvSpPr>
        <p:spPr>
          <a:xfrm>
            <a:off x="6577931" y="1314787"/>
            <a:ext cx="4959737" cy="461665"/>
          </a:xfrm>
          <a:prstGeom prst="rect">
            <a:avLst/>
          </a:prstGeom>
        </p:spPr>
        <p:txBody>
          <a:bodyPr wrap="square">
            <a:spAutoFit/>
          </a:bodyPr>
          <a:lstStyle/>
          <a:p>
            <a:r>
              <a:rPr lang="zh-TW" altLang="en-US" sz="1200" i="1" dirty="0"/>
              <a:t>我覺得香港對佢地都算</a:t>
            </a:r>
            <a:r>
              <a:rPr lang="en-US" altLang="zh-TW" sz="1200" i="1" dirty="0"/>
              <a:t>friendly</a:t>
            </a:r>
            <a:r>
              <a:rPr lang="zh-TW" altLang="en-US" sz="1200" i="1" dirty="0"/>
              <a:t>，算係一個安穩嘅環境比佢地相愛，比起歧視傷殘人士，歧視同性戀應該算好少</a:t>
            </a:r>
            <a:r>
              <a:rPr lang="zh-CN" altLang="en-US" sz="1200" i="1" dirty="0"/>
              <a:t>。</a:t>
            </a:r>
            <a:endParaRPr lang="en-US" altLang="zh-TW" sz="1400" b="1" i="1" dirty="0">
              <a:solidFill>
                <a:schemeClr val="tx2"/>
              </a:solidFill>
              <a:latin typeface="Calibri" panose="020F0502020204030204" pitchFamily="34" charset="0"/>
            </a:endParaRPr>
          </a:p>
        </p:txBody>
      </p:sp>
      <p:sp>
        <p:nvSpPr>
          <p:cNvPr id="13" name="TextBox 12">
            <a:extLst>
              <a:ext uri="{FF2B5EF4-FFF2-40B4-BE49-F238E27FC236}">
                <a16:creationId xmlns:a16="http://schemas.microsoft.com/office/drawing/2014/main" id="{369BA1A7-44A4-DF26-3272-EB6D9A11433B}"/>
              </a:ext>
            </a:extLst>
          </p:cNvPr>
          <p:cNvSpPr txBox="1"/>
          <p:nvPr/>
        </p:nvSpPr>
        <p:spPr>
          <a:xfrm>
            <a:off x="6566058" y="1683576"/>
            <a:ext cx="5223008" cy="738664"/>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HK is a friendly place for them. They can love in a stable environment. Comparing to the disabled, I think they face less discrimination.</a:t>
            </a:r>
          </a:p>
          <a:p>
            <a:r>
              <a:rPr lang="en-HK" sz="1400" dirty="0">
                <a:latin typeface="Calibri" panose="020F0502020204030204" pitchFamily="34" charset="0"/>
                <a:ea typeface="Calibri" panose="020F0502020204030204" pitchFamily="34" charset="0"/>
                <a:cs typeface="Calibri" panose="020F0502020204030204" pitchFamily="34" charset="0"/>
              </a:rPr>
              <a:t>[Aged 55-70, 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14" name="Group 10">
            <a:extLst>
              <a:ext uri="{FF2B5EF4-FFF2-40B4-BE49-F238E27FC236}">
                <a16:creationId xmlns:a16="http://schemas.microsoft.com/office/drawing/2014/main" id="{59B7B383-A1B8-6F7D-BE65-F2428EDC0CA4}"/>
              </a:ext>
            </a:extLst>
          </p:cNvPr>
          <p:cNvGrpSpPr>
            <a:grpSpLocks/>
          </p:cNvGrpSpPr>
          <p:nvPr/>
        </p:nvGrpSpPr>
        <p:grpSpPr bwMode="auto">
          <a:xfrm rot="10800000" flipH="1">
            <a:off x="6194261" y="1435869"/>
            <a:ext cx="409582" cy="335269"/>
            <a:chOff x="1033" y="1117"/>
            <a:chExt cx="1907" cy="1561"/>
          </a:xfrm>
          <a:solidFill>
            <a:schemeClr val="tx2"/>
          </a:solidFill>
        </p:grpSpPr>
        <p:sp>
          <p:nvSpPr>
            <p:cNvPr id="15" name="Freeform 11">
              <a:extLst>
                <a:ext uri="{FF2B5EF4-FFF2-40B4-BE49-F238E27FC236}">
                  <a16:creationId xmlns:a16="http://schemas.microsoft.com/office/drawing/2014/main" id="{E971F3EE-3BF9-83C5-341C-E976DD45C5B9}"/>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 name="Freeform 12">
              <a:extLst>
                <a:ext uri="{FF2B5EF4-FFF2-40B4-BE49-F238E27FC236}">
                  <a16:creationId xmlns:a16="http://schemas.microsoft.com/office/drawing/2014/main" id="{6BD6796C-46D2-0DB6-9CE5-5CFB2F339CD0}"/>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9" name="Rectangle 18">
            <a:extLst>
              <a:ext uri="{FF2B5EF4-FFF2-40B4-BE49-F238E27FC236}">
                <a16:creationId xmlns:a16="http://schemas.microsoft.com/office/drawing/2014/main" id="{315E2D4B-AAC0-2A81-2C08-6F57385F78DD}"/>
              </a:ext>
            </a:extLst>
          </p:cNvPr>
          <p:cNvSpPr/>
          <p:nvPr/>
        </p:nvSpPr>
        <p:spPr>
          <a:xfrm>
            <a:off x="6543008" y="3830357"/>
            <a:ext cx="4959737" cy="461665"/>
          </a:xfrm>
          <a:prstGeom prst="rect">
            <a:avLst/>
          </a:prstGeom>
        </p:spPr>
        <p:txBody>
          <a:bodyPr wrap="square">
            <a:spAutoFit/>
          </a:bodyPr>
          <a:lstStyle/>
          <a:p>
            <a:r>
              <a:rPr lang="zh-TW" altLang="en-US" sz="1200" i="1" dirty="0"/>
              <a:t>本身呢個社會就好難做到所有嘢都平等，就算鍾意異性嘅人喺婚姻上都</a:t>
            </a:r>
            <a:r>
              <a:rPr lang="zh-CN" altLang="en-US" sz="1200" i="1" dirty="0"/>
              <a:t>可以</a:t>
            </a:r>
            <a:r>
              <a:rPr lang="zh-TW" altLang="en-US" sz="1200" i="1" dirty="0"/>
              <a:t>俾人歧視㗎，例如離婚人士，咁點解唔保障離婚人士呢</a:t>
            </a:r>
            <a:r>
              <a:rPr lang="zh-CN" altLang="en-US" sz="1200" i="1" dirty="0"/>
              <a:t>？</a:t>
            </a:r>
            <a:endParaRPr lang="en-US" altLang="zh-TW" sz="1400" b="1" i="1" dirty="0">
              <a:solidFill>
                <a:schemeClr val="tx2"/>
              </a:solidFill>
              <a:latin typeface="Calibri" panose="020F0502020204030204" pitchFamily="34" charset="0"/>
            </a:endParaRPr>
          </a:p>
        </p:txBody>
      </p:sp>
      <p:sp>
        <p:nvSpPr>
          <p:cNvPr id="20" name="TextBox 19">
            <a:extLst>
              <a:ext uri="{FF2B5EF4-FFF2-40B4-BE49-F238E27FC236}">
                <a16:creationId xmlns:a16="http://schemas.microsoft.com/office/drawing/2014/main" id="{6DEE21A7-6D02-DD91-E549-30C98FED0DE3}"/>
              </a:ext>
            </a:extLst>
          </p:cNvPr>
          <p:cNvSpPr txBox="1"/>
          <p:nvPr/>
        </p:nvSpPr>
        <p:spPr>
          <a:xfrm>
            <a:off x="6531134" y="4160812"/>
            <a:ext cx="5336482" cy="954107"/>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It is impossible to make everything equal in the society. Heterosexual can be discriminated by their marriage status too, like divorcees. Why don’t you legislate to protect divorcees?</a:t>
            </a:r>
          </a:p>
          <a:p>
            <a:r>
              <a:rPr lang="en-HK" sz="1400" dirty="0">
                <a:latin typeface="Calibri" panose="020F0502020204030204" pitchFamily="34" charset="0"/>
                <a:ea typeface="Calibri" panose="020F0502020204030204" pitchFamily="34" charset="0"/>
                <a:cs typeface="Calibri" panose="020F0502020204030204" pitchFamily="34" charset="0"/>
              </a:rPr>
              <a:t>[Aged 41-55, 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21" name="Group 10">
            <a:extLst>
              <a:ext uri="{FF2B5EF4-FFF2-40B4-BE49-F238E27FC236}">
                <a16:creationId xmlns:a16="http://schemas.microsoft.com/office/drawing/2014/main" id="{45371ED7-C505-26BE-ADF1-D91797B83748}"/>
              </a:ext>
            </a:extLst>
          </p:cNvPr>
          <p:cNvGrpSpPr>
            <a:grpSpLocks/>
          </p:cNvGrpSpPr>
          <p:nvPr/>
        </p:nvGrpSpPr>
        <p:grpSpPr bwMode="auto">
          <a:xfrm rot="10800000" flipH="1">
            <a:off x="6159338" y="3939564"/>
            <a:ext cx="409582" cy="335269"/>
            <a:chOff x="1033" y="1117"/>
            <a:chExt cx="1907" cy="1561"/>
          </a:xfrm>
          <a:solidFill>
            <a:schemeClr val="tx2"/>
          </a:solidFill>
        </p:grpSpPr>
        <p:sp>
          <p:nvSpPr>
            <p:cNvPr id="22" name="Freeform 11">
              <a:extLst>
                <a:ext uri="{FF2B5EF4-FFF2-40B4-BE49-F238E27FC236}">
                  <a16:creationId xmlns:a16="http://schemas.microsoft.com/office/drawing/2014/main" id="{354FF087-7A6C-88C9-7547-B40C45F9C3A6}"/>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Freeform 12">
              <a:extLst>
                <a:ext uri="{FF2B5EF4-FFF2-40B4-BE49-F238E27FC236}">
                  <a16:creationId xmlns:a16="http://schemas.microsoft.com/office/drawing/2014/main" id="{F5B70192-1BCC-D2EA-85E9-C495B620938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820636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18A8B25-791B-CAA5-2354-8D6A41FA0D64}"/>
              </a:ext>
            </a:extLst>
          </p:cNvPr>
          <p:cNvSpPr>
            <a:spLocks noGrp="1"/>
          </p:cNvSpPr>
          <p:nvPr>
            <p:ph type="sldNum" sz="quarter" idx="18"/>
          </p:nvPr>
        </p:nvSpPr>
        <p:spPr/>
        <p:txBody>
          <a:bodyPr/>
          <a:lstStyle/>
          <a:p>
            <a:fld id="{D61AABEC-672F-4B68-B914-690DA978312C}" type="slidenum">
              <a:rPr lang="en-GB" smtClean="0"/>
              <a:pPr/>
              <a:t>24</a:t>
            </a:fld>
            <a:r>
              <a:rPr lang="en-GB"/>
              <a:t> ‒ </a:t>
            </a:r>
            <a:endParaRPr lang="en-GB" dirty="0"/>
          </a:p>
        </p:txBody>
      </p:sp>
      <p:sp>
        <p:nvSpPr>
          <p:cNvPr id="6" name="Title 5">
            <a:extLst>
              <a:ext uri="{FF2B5EF4-FFF2-40B4-BE49-F238E27FC236}">
                <a16:creationId xmlns:a16="http://schemas.microsoft.com/office/drawing/2014/main" id="{E9B6BE04-04F0-C67B-D65E-794E5F825CD9}"/>
              </a:ext>
            </a:extLst>
          </p:cNvPr>
          <p:cNvSpPr>
            <a:spLocks noGrp="1"/>
          </p:cNvSpPr>
          <p:nvPr>
            <p:ph type="title"/>
          </p:nvPr>
        </p:nvSpPr>
        <p:spPr/>
        <p:txBody>
          <a:bodyPr/>
          <a:lstStyle/>
          <a:p>
            <a:r>
              <a:rPr lang="en-US" dirty="0"/>
              <a:t>Summary</a:t>
            </a:r>
          </a:p>
        </p:txBody>
      </p:sp>
      <p:sp>
        <p:nvSpPr>
          <p:cNvPr id="10" name="TextBox 9">
            <a:extLst>
              <a:ext uri="{FF2B5EF4-FFF2-40B4-BE49-F238E27FC236}">
                <a16:creationId xmlns:a16="http://schemas.microsoft.com/office/drawing/2014/main" id="{EEE7FD05-571F-C3B8-9702-9FE5BE7B0C1F}"/>
              </a:ext>
            </a:extLst>
          </p:cNvPr>
          <p:cNvSpPr txBox="1"/>
          <p:nvPr/>
        </p:nvSpPr>
        <p:spPr>
          <a:xfrm>
            <a:off x="382931" y="983166"/>
            <a:ext cx="11492394" cy="2585323"/>
          </a:xfrm>
          <a:prstGeom prst="rect">
            <a:avLst/>
          </a:prstGeom>
          <a:noFill/>
        </p:spPr>
        <p:txBody>
          <a:bodyPr wrap="square">
            <a:spAutoFit/>
          </a:bodyPr>
          <a:lstStyle/>
          <a:p>
            <a:pPr marL="285750" indent="-285750">
              <a:buFont typeface="Arial" panose="020B0604020202020204" pitchFamily="34" charset="0"/>
              <a:buChar char="•"/>
            </a:pPr>
            <a:r>
              <a:rPr lang="en-GB" dirty="0"/>
              <a:t>Proclaimed acceptance is high among moveable middles, but only if it can stay away from their personal life.</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GB" dirty="0"/>
              <a:t>They justify their rejection by citing concerns over challenges to dominating doctrines like traditions, culture and nature.</a:t>
            </a:r>
            <a:endParaRPr lang="en-US" altLang="zh-CN"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GB" dirty="0"/>
              <a:t>They strongly worry about it spreading. Few even prefer that homosexual to conform with the norm and hide their needs.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GB" dirty="0"/>
              <a:t>Fear against disruption to legal and welfare system is </a:t>
            </a:r>
            <a:r>
              <a:rPr lang="en-US" altLang="zh-CN" dirty="0"/>
              <a:t>also</a:t>
            </a:r>
            <a:r>
              <a:rPr lang="en-GB" dirty="0"/>
              <a:t> commonly found among moveable middles.</a:t>
            </a:r>
            <a:endParaRPr lang="en-US" dirty="0"/>
          </a:p>
        </p:txBody>
      </p:sp>
      <p:sp>
        <p:nvSpPr>
          <p:cNvPr id="2" name="TextBox 1">
            <a:extLst>
              <a:ext uri="{FF2B5EF4-FFF2-40B4-BE49-F238E27FC236}">
                <a16:creationId xmlns:a16="http://schemas.microsoft.com/office/drawing/2014/main" id="{D81D7961-8114-D126-9568-7EC5DB99EB8D}"/>
              </a:ext>
            </a:extLst>
          </p:cNvPr>
          <p:cNvSpPr txBox="1"/>
          <p:nvPr/>
        </p:nvSpPr>
        <p:spPr>
          <a:xfrm>
            <a:off x="1045971" y="3807269"/>
            <a:ext cx="10484969" cy="2308324"/>
          </a:xfrm>
          <a:prstGeom prst="rect">
            <a:avLst/>
          </a:prstGeom>
          <a:solidFill>
            <a:schemeClr val="accent1">
              <a:lumMod val="10000"/>
              <a:lumOff val="90000"/>
            </a:schemeClr>
          </a:solidFill>
        </p:spPr>
        <p:txBody>
          <a:bodyPr wrap="square">
            <a:spAutoFit/>
          </a:bodyPr>
          <a:lstStyle/>
          <a:p>
            <a:r>
              <a:rPr lang="en-US" b="1" dirty="0"/>
              <a:t>Food for thoughts:</a:t>
            </a:r>
          </a:p>
          <a:p>
            <a:pPr marL="285750" indent="-285750">
              <a:buFont typeface="Arial" panose="020B0604020202020204" pitchFamily="34" charset="0"/>
              <a:buChar char="•"/>
            </a:pPr>
            <a:r>
              <a:rPr lang="en-US" dirty="0"/>
              <a:t>Education against discrimination is effective in preventing overt opposition and aggressive actions against the LGBT+ community, even if it may not eliminate bias.</a:t>
            </a:r>
          </a:p>
          <a:p>
            <a:pPr marL="285750" indent="-285750">
              <a:buFont typeface="Arial" panose="020B0604020202020204" pitchFamily="34" charset="0"/>
              <a:buChar char="•"/>
            </a:pPr>
            <a:r>
              <a:rPr lang="en-US" dirty="0"/>
              <a:t>The fear on uncertainty after change is real, but they may be settled by communication on facts, e.g. whether legalizing same-sex marriage would lead to declining birth rate or strong increase in population identified with homosexual preference. </a:t>
            </a:r>
          </a:p>
          <a:p>
            <a:pPr marL="285750" indent="-285750">
              <a:buFont typeface="Arial" panose="020B0604020202020204" pitchFamily="34" charset="0"/>
              <a:buChar char="•"/>
            </a:pPr>
            <a:r>
              <a:rPr lang="en-US" altLang="zh-CN" dirty="0"/>
              <a:t>Legal perception affects willingness to change law. Joint force with groups in progressive legal reform to eradicate injustice.</a:t>
            </a:r>
            <a:endParaRPr lang="en-US" dirty="0"/>
          </a:p>
        </p:txBody>
      </p:sp>
    </p:spTree>
    <p:extLst>
      <p:ext uri="{BB962C8B-B14F-4D97-AF65-F5344CB8AC3E}">
        <p14:creationId xmlns:p14="http://schemas.microsoft.com/office/powerpoint/2010/main" val="3489253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19000">
              <a:srgbClr val="FF9933"/>
            </a:gs>
            <a:gs pos="57000">
              <a:srgbClr val="00B050"/>
            </a:gs>
            <a:gs pos="38000">
              <a:srgbClr val="FFFF00"/>
            </a:gs>
            <a:gs pos="76000">
              <a:schemeClr val="accent1">
                <a:lumMod val="69000"/>
                <a:lumOff val="31000"/>
              </a:schemeClr>
            </a:gs>
            <a:gs pos="94000">
              <a:schemeClr val="accent5">
                <a:lumMod val="50000"/>
              </a:schemeClr>
            </a:gs>
          </a:gsLst>
          <a:lin ang="5400000" scaled="1"/>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9B8244D-67B0-4449-B7A4-C8028B266661}"/>
              </a:ext>
            </a:extLst>
          </p:cNvPr>
          <p:cNvSpPr>
            <a:spLocks noGrp="1"/>
          </p:cNvSpPr>
          <p:nvPr>
            <p:ph type="body" idx="1"/>
          </p:nvPr>
        </p:nvSpPr>
        <p:spPr>
          <a:xfrm>
            <a:off x="452215" y="572497"/>
            <a:ext cx="7551996" cy="584775"/>
          </a:xfrm>
        </p:spPr>
        <p:txBody>
          <a:bodyPr/>
          <a:lstStyle/>
          <a:p>
            <a:r>
              <a:rPr lang="en-HK" sz="3200" dirty="0"/>
              <a:t>Deep Dive in “Mildly Supportive”</a:t>
            </a:r>
          </a:p>
        </p:txBody>
      </p:sp>
      <p:sp>
        <p:nvSpPr>
          <p:cNvPr id="5" name="Slide Number Placeholder 4">
            <a:extLst>
              <a:ext uri="{FF2B5EF4-FFF2-40B4-BE49-F238E27FC236}">
                <a16:creationId xmlns:a16="http://schemas.microsoft.com/office/drawing/2014/main" id="{66A54376-B040-4631-B6B1-427AD1120A06}"/>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Tree>
    <p:extLst>
      <p:ext uri="{BB962C8B-B14F-4D97-AF65-F5344CB8AC3E}">
        <p14:creationId xmlns:p14="http://schemas.microsoft.com/office/powerpoint/2010/main" val="556005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FFEF"/>
        </a:solidFill>
        <a:effectLst/>
      </p:bgPr>
    </p:bg>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latin typeface="Arial Black" panose="020B0A04020102020204" pitchFamily="34" charset="0"/>
              <a:ea typeface="+mj-ea"/>
              <a:cs typeface="+mj-cs"/>
              <a:sym typeface="Arial Black" panose="020B0A04020102020204" pitchFamily="34" charset="0"/>
            </a:endParaRPr>
          </a:p>
        </p:txBody>
      </p:sp>
      <p:sp>
        <p:nvSpPr>
          <p:cNvPr id="10" name="Espace réservé du numéro de diapositive 9">
            <a:extLst>
              <a:ext uri="{FF2B5EF4-FFF2-40B4-BE49-F238E27FC236}">
                <a16:creationId xmlns:a16="http://schemas.microsoft.com/office/drawing/2014/main" id="{D5BCCA2F-BCBF-4CD3-B790-E6E6C86C9137}"/>
              </a:ext>
            </a:extLst>
          </p:cNvPr>
          <p:cNvSpPr>
            <a:spLocks noGrp="1"/>
          </p:cNvSpPr>
          <p:nvPr>
            <p:ph type="sldNum" sz="quarter" idx="18"/>
          </p:nvPr>
        </p:nvSpPr>
        <p:spPr/>
        <p:txBody>
          <a:bodyPr/>
          <a:lstStyle/>
          <a:p>
            <a:fld id="{D61AABEC-672F-4B68-B914-690DA978312C}" type="slidenum">
              <a:rPr lang="en-GB" smtClean="0"/>
              <a:pPr/>
              <a:t>26</a:t>
            </a:fld>
            <a:r>
              <a:rPr lang="en-GB" dirty="0"/>
              <a:t> ‒ </a:t>
            </a:r>
          </a:p>
        </p:txBody>
      </p:sp>
      <p:sp>
        <p:nvSpPr>
          <p:cNvPr id="7" name="Titre 6">
            <a:extLst>
              <a:ext uri="{FF2B5EF4-FFF2-40B4-BE49-F238E27FC236}">
                <a16:creationId xmlns:a16="http://schemas.microsoft.com/office/drawing/2014/main" id="{B999A344-DFD6-4A27-917D-18E3F328FD24}"/>
              </a:ext>
            </a:extLst>
          </p:cNvPr>
          <p:cNvSpPr>
            <a:spLocks noGrp="1"/>
          </p:cNvSpPr>
          <p:nvPr>
            <p:ph type="title"/>
          </p:nvPr>
        </p:nvSpPr>
        <p:spPr>
          <a:xfrm>
            <a:off x="404786" y="382816"/>
            <a:ext cx="11384280" cy="812530"/>
          </a:xfrm>
        </p:spPr>
        <p:txBody>
          <a:bodyPr/>
          <a:lstStyle/>
          <a:p>
            <a:r>
              <a:rPr lang="en-GB" dirty="0"/>
              <a:t>Increased understanding (via visibility &amp; LGBT+ they know) encourage embracing equal rights towards same-sex couples.</a:t>
            </a:r>
            <a:endParaRPr lang="en-US" altLang="zh-CN" dirty="0"/>
          </a:p>
        </p:txBody>
      </p:sp>
      <p:sp>
        <p:nvSpPr>
          <p:cNvPr id="9" name="TextBox 8">
            <a:extLst>
              <a:ext uri="{FF2B5EF4-FFF2-40B4-BE49-F238E27FC236}">
                <a16:creationId xmlns:a16="http://schemas.microsoft.com/office/drawing/2014/main" id="{1DDF9F2E-C7A9-BF0F-70FA-4B2EE7344A24}"/>
              </a:ext>
            </a:extLst>
          </p:cNvPr>
          <p:cNvSpPr txBox="1"/>
          <p:nvPr/>
        </p:nvSpPr>
        <p:spPr>
          <a:xfrm>
            <a:off x="558149" y="1676304"/>
            <a:ext cx="5223008" cy="4278094"/>
          </a:xfrm>
          <a:prstGeom prst="rect">
            <a:avLst/>
          </a:prstGeom>
          <a:noFill/>
        </p:spPr>
        <p:txBody>
          <a:bodyPr wrap="square" rtlCol="0">
            <a:spAutoFit/>
          </a:bodyPr>
          <a:lstStyle/>
          <a:p>
            <a:pPr marL="0" lvl="1"/>
            <a:r>
              <a:rPr lang="en-US" sz="1600" dirty="0">
                <a:latin typeface="Calibri" panose="020F0502020204030204" pitchFamily="34" charset="0"/>
                <a:cs typeface="Calibri" panose="020F0502020204030204" pitchFamily="34" charset="0"/>
              </a:rPr>
              <a:t>The change of attitudes mainly comes from </a:t>
            </a:r>
            <a:r>
              <a:rPr lang="en-US" sz="1600" b="1" dirty="0">
                <a:latin typeface="Calibri" panose="020F0502020204030204" pitchFamily="34" charset="0"/>
                <a:cs typeface="Calibri" panose="020F0502020204030204" pitchFamily="34" charset="0"/>
              </a:rPr>
              <a:t>3 reasons</a:t>
            </a:r>
            <a:r>
              <a:rPr lang="en-US" sz="1600" dirty="0">
                <a:latin typeface="Calibri" panose="020F0502020204030204" pitchFamily="34" charset="0"/>
                <a:cs typeface="Calibri" panose="020F0502020204030204" pitchFamily="34" charset="0"/>
              </a:rPr>
              <a:t>:</a:t>
            </a:r>
            <a:endParaRPr lang="en-US" sz="1600" b="1" dirty="0">
              <a:latin typeface="Calibri" panose="020F0502020204030204" pitchFamily="34" charset="0"/>
              <a:cs typeface="Calibri" panose="020F0502020204030204" pitchFamily="34" charset="0"/>
            </a:endParaRPr>
          </a:p>
          <a:p>
            <a:pPr marL="0" lvl="1"/>
            <a:r>
              <a:rPr lang="en-US" sz="1600" b="1" dirty="0">
                <a:latin typeface="Calibri" panose="020F0502020204030204" pitchFamily="34" charset="0"/>
                <a:cs typeface="Calibri" panose="020F0502020204030204" pitchFamily="34" charset="0"/>
              </a:rPr>
              <a:t>1. Agreeing to the global trend </a:t>
            </a:r>
            <a:r>
              <a:rPr lang="en-US" altLang="zh-CN" sz="1600" dirty="0">
                <a:latin typeface="Calibri" panose="020F0502020204030204" pitchFamily="34" charset="0"/>
                <a:cs typeface="Calibri" panose="020F0502020204030204" pitchFamily="34" charset="0"/>
              </a:rPr>
              <a:t>in</a:t>
            </a:r>
            <a:r>
              <a:rPr lang="en-US" sz="1600" dirty="0">
                <a:latin typeface="Calibri" panose="020F0502020204030204" pitchFamily="34" charset="0"/>
                <a:cs typeface="Calibri" panose="020F0502020204030204" pitchFamily="34" charset="0"/>
              </a:rPr>
              <a:t> diversity and inclusion </a:t>
            </a:r>
          </a:p>
          <a:p>
            <a:pPr marL="285750" lvl="1"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lvl="1"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lvl="1"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0" lvl="1"/>
            <a:endParaRPr lang="en-US" sz="1600" dirty="0">
              <a:latin typeface="Calibri" panose="020F0502020204030204" pitchFamily="34" charset="0"/>
              <a:cs typeface="Calibri" panose="020F0502020204030204" pitchFamily="34" charset="0"/>
            </a:endParaRPr>
          </a:p>
          <a:p>
            <a:pPr marL="0" lvl="1"/>
            <a:r>
              <a:rPr lang="en-US" sz="1600" b="1" dirty="0">
                <a:latin typeface="Calibri" panose="020F0502020204030204" pitchFamily="34" charset="0"/>
                <a:cs typeface="Calibri" panose="020F0502020204030204" pitchFamily="34" charset="0"/>
              </a:rPr>
              <a:t>2. Witnessing the suffering</a:t>
            </a:r>
            <a:r>
              <a:rPr lang="en-US" sz="1600" dirty="0">
                <a:latin typeface="Calibri" panose="020F0502020204030204" pitchFamily="34" charset="0"/>
                <a:cs typeface="Calibri" panose="020F0502020204030204" pitchFamily="34" charset="0"/>
              </a:rPr>
              <a:t> of same-sex couples </a:t>
            </a:r>
          </a:p>
          <a:p>
            <a:pPr marL="285750" lvl="1"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lvl="1"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lvl="1"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lvl="1"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lvl="1"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0" lvl="1"/>
            <a:r>
              <a:rPr lang="en-US" sz="1600" b="1" dirty="0">
                <a:latin typeface="Calibri" panose="020F0502020204030204" pitchFamily="34" charset="0"/>
                <a:cs typeface="Calibri" panose="020F0502020204030204" pitchFamily="34" charset="0"/>
              </a:rPr>
              <a:t>3. Understanding the love life of a same-sex couple</a:t>
            </a:r>
            <a:r>
              <a:rPr lang="en-US" sz="1600" dirty="0">
                <a:latin typeface="Calibri" panose="020F0502020204030204" pitchFamily="34" charset="0"/>
                <a:cs typeface="Calibri" panose="020F0502020204030204" pitchFamily="34" charset="0"/>
              </a:rPr>
              <a:t> is not that differen</a:t>
            </a:r>
            <a:r>
              <a:rPr lang="en-US" altLang="zh-CN" sz="1600" dirty="0">
                <a:latin typeface="Calibri" panose="020F0502020204030204" pitchFamily="34" charset="0"/>
                <a:cs typeface="Calibri" panose="020F0502020204030204" pitchFamily="34" charset="0"/>
              </a:rPr>
              <a:t>t</a:t>
            </a:r>
            <a:r>
              <a:rPr lang="en-US" sz="1600" dirty="0">
                <a:latin typeface="Calibri" panose="020F0502020204030204" pitchFamily="34" charset="0"/>
                <a:cs typeface="Calibri" panose="020F0502020204030204" pitchFamily="34" charset="0"/>
              </a:rPr>
              <a:t> from that of a heterosexual couple</a:t>
            </a:r>
          </a:p>
          <a:p>
            <a:pPr marL="0" lvl="1"/>
            <a:endParaRPr lang="en-US" sz="1600" dirty="0">
              <a:latin typeface="Calibri" panose="020F0502020204030204" pitchFamily="34" charset="0"/>
              <a:cs typeface="Calibri" panose="020F0502020204030204" pitchFamily="34" charset="0"/>
            </a:endParaRPr>
          </a:p>
          <a:p>
            <a:pPr marL="0" lvl="1"/>
            <a:endParaRPr lang="en-US" sz="1600" dirty="0">
              <a:latin typeface="Calibri" panose="020F0502020204030204" pitchFamily="34" charset="0"/>
              <a:cs typeface="Calibri" panose="020F0502020204030204" pitchFamily="34" charset="0"/>
            </a:endParaRPr>
          </a:p>
          <a:p>
            <a:pPr marL="0" lvl="1"/>
            <a:endParaRPr lang="en-US" sz="16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8602E53F-66DA-9649-B313-77270127E81A}"/>
              </a:ext>
            </a:extLst>
          </p:cNvPr>
          <p:cNvSpPr txBox="1"/>
          <p:nvPr/>
        </p:nvSpPr>
        <p:spPr>
          <a:xfrm>
            <a:off x="455231" y="1334326"/>
            <a:ext cx="4572000" cy="369332"/>
          </a:xfrm>
          <a:prstGeom prst="rect">
            <a:avLst/>
          </a:prstGeom>
          <a:noFill/>
        </p:spPr>
        <p:txBody>
          <a:bodyPr wrap="square">
            <a:spAutoFit/>
          </a:bodyPr>
          <a:lstStyle/>
          <a:p>
            <a:pPr marL="0" lvl="1"/>
            <a:r>
              <a:rPr lang="en-US" b="1" dirty="0">
                <a:latin typeface="Calibri" panose="020F0502020204030204" pitchFamily="34" charset="0"/>
                <a:cs typeface="Calibri" panose="020F0502020204030204" pitchFamily="34" charset="0"/>
              </a:rPr>
              <a:t>From the “Mildly </a:t>
            </a:r>
            <a:r>
              <a:rPr lang="en-US" b="1" dirty="0" err="1">
                <a:latin typeface="Calibri" panose="020F0502020204030204" pitchFamily="34" charset="0"/>
                <a:cs typeface="Calibri" panose="020F0502020204030204" pitchFamily="34" charset="0"/>
              </a:rPr>
              <a:t>Supportives</a:t>
            </a:r>
            <a:r>
              <a:rPr lang="en-US" b="1" dirty="0">
                <a:latin typeface="Calibri" panose="020F0502020204030204" pitchFamily="34" charset="0"/>
                <a:cs typeface="Calibri" panose="020F0502020204030204" pitchFamily="34" charset="0"/>
              </a:rPr>
              <a:t>”</a:t>
            </a:r>
          </a:p>
        </p:txBody>
      </p:sp>
      <p:sp>
        <p:nvSpPr>
          <p:cNvPr id="28" name="Rectangle 27">
            <a:extLst>
              <a:ext uri="{FF2B5EF4-FFF2-40B4-BE49-F238E27FC236}">
                <a16:creationId xmlns:a16="http://schemas.microsoft.com/office/drawing/2014/main" id="{F0577C3F-0888-D4C3-77B9-071901A7C2A7}"/>
              </a:ext>
            </a:extLst>
          </p:cNvPr>
          <p:cNvSpPr/>
          <p:nvPr/>
        </p:nvSpPr>
        <p:spPr>
          <a:xfrm>
            <a:off x="6379302" y="4957093"/>
            <a:ext cx="4548978" cy="461665"/>
          </a:xfrm>
          <a:prstGeom prst="rect">
            <a:avLst/>
          </a:prstGeom>
        </p:spPr>
        <p:txBody>
          <a:bodyPr wrap="square">
            <a:spAutoFit/>
          </a:bodyPr>
          <a:lstStyle/>
          <a:p>
            <a:r>
              <a:rPr lang="zh-TW" altLang="en-US" sz="1200" i="1" dirty="0"/>
              <a:t>我上網睇直播會見到啲同性</a:t>
            </a:r>
            <a:r>
              <a:rPr lang="en-US" altLang="zh-TW" sz="1200" i="1" dirty="0"/>
              <a:t>couple</a:t>
            </a:r>
            <a:r>
              <a:rPr lang="zh-TW" altLang="en-US" sz="1200" i="1" dirty="0"/>
              <a:t>分享自己生活、相處，見到佢地有埋</a:t>
            </a:r>
            <a:r>
              <a:rPr lang="en-US" altLang="zh-TW" sz="1200" i="1" dirty="0"/>
              <a:t>bb</a:t>
            </a:r>
            <a:r>
              <a:rPr lang="zh-TW" altLang="en-US" sz="1200" i="1" dirty="0"/>
              <a:t>，都覺得凳佢地開心，見到佢地有幸福嘅感覺</a:t>
            </a:r>
            <a:r>
              <a:rPr lang="zh-CN" altLang="en-US" sz="1200" i="1" dirty="0"/>
              <a:t>。</a:t>
            </a:r>
            <a:endParaRPr lang="en-US" altLang="zh-TW" sz="1400" b="1" i="1" dirty="0">
              <a:solidFill>
                <a:schemeClr val="tx2"/>
              </a:solidFill>
              <a:latin typeface="Calibri" panose="020F0502020204030204" pitchFamily="34" charset="0"/>
            </a:endParaRPr>
          </a:p>
        </p:txBody>
      </p:sp>
      <p:sp>
        <p:nvSpPr>
          <p:cNvPr id="29" name="TextBox 28">
            <a:extLst>
              <a:ext uri="{FF2B5EF4-FFF2-40B4-BE49-F238E27FC236}">
                <a16:creationId xmlns:a16="http://schemas.microsoft.com/office/drawing/2014/main" id="{B9EAA3AB-2930-CC8E-25A4-D4D1CD39F927}"/>
              </a:ext>
            </a:extLst>
          </p:cNvPr>
          <p:cNvSpPr txBox="1"/>
          <p:nvPr/>
        </p:nvSpPr>
        <p:spPr>
          <a:xfrm>
            <a:off x="6379303" y="5319449"/>
            <a:ext cx="5492892" cy="738664"/>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I saw videos of same-sex couples sharing their lives, interaction. They also have babies. I was happy for them and shared a sense of well being.</a:t>
            </a:r>
          </a:p>
          <a:p>
            <a:r>
              <a:rPr lang="en-HK" sz="1400" dirty="0">
                <a:latin typeface="Calibri" panose="020F0502020204030204" pitchFamily="34" charset="0"/>
                <a:ea typeface="Calibri" panose="020F0502020204030204" pitchFamily="34" charset="0"/>
                <a:cs typeface="Calibri" panose="020F0502020204030204" pitchFamily="34" charset="0"/>
              </a:rPr>
              <a:t>[Aged 40-54, Female, M</a:t>
            </a:r>
            <a:r>
              <a:rPr lang="en-US" altLang="zh-CN" sz="1400" dirty="0" err="1">
                <a:latin typeface="Calibri" panose="020F0502020204030204" pitchFamily="34" charset="0"/>
                <a:ea typeface="Calibri" panose="020F0502020204030204" pitchFamily="34" charset="0"/>
                <a:cs typeface="Calibri" panose="020F0502020204030204" pitchFamily="34" charset="0"/>
              </a:rPr>
              <a:t>ildly</a:t>
            </a:r>
            <a:r>
              <a:rPr lang="en-US" altLang="zh-CN" sz="1400" dirty="0">
                <a:latin typeface="Calibri" panose="020F0502020204030204" pitchFamily="34" charset="0"/>
                <a:ea typeface="Calibri" panose="020F0502020204030204" pitchFamily="34" charset="0"/>
                <a:cs typeface="Calibri" panose="020F0502020204030204" pitchFamily="34" charset="0"/>
              </a:rPr>
              <a:t> Supportive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sp>
        <p:nvSpPr>
          <p:cNvPr id="33" name="Rectangle 32">
            <a:extLst>
              <a:ext uri="{FF2B5EF4-FFF2-40B4-BE49-F238E27FC236}">
                <a16:creationId xmlns:a16="http://schemas.microsoft.com/office/drawing/2014/main" id="{8CBCD3E2-051F-E809-D144-D4CC781097EA}"/>
              </a:ext>
            </a:extLst>
          </p:cNvPr>
          <p:cNvSpPr/>
          <p:nvPr/>
        </p:nvSpPr>
        <p:spPr>
          <a:xfrm>
            <a:off x="833894" y="2272547"/>
            <a:ext cx="4548978" cy="276999"/>
          </a:xfrm>
          <a:prstGeom prst="rect">
            <a:avLst/>
          </a:prstGeom>
        </p:spPr>
        <p:txBody>
          <a:bodyPr wrap="square">
            <a:spAutoFit/>
          </a:bodyPr>
          <a:lstStyle/>
          <a:p>
            <a:r>
              <a:rPr lang="zh-TW" altLang="en-US" sz="1200" i="1" dirty="0"/>
              <a:t>香港係國際大都市，咩都應該要接受</a:t>
            </a:r>
            <a:r>
              <a:rPr lang="zh-CN" altLang="en-US" sz="1200" i="1" dirty="0"/>
              <a:t>。</a:t>
            </a:r>
            <a:endParaRPr lang="en-US" altLang="zh-TW" sz="1400" b="1" i="1" dirty="0">
              <a:solidFill>
                <a:schemeClr val="tx2"/>
              </a:solidFill>
              <a:latin typeface="Calibri" panose="020F0502020204030204" pitchFamily="34" charset="0"/>
            </a:endParaRPr>
          </a:p>
        </p:txBody>
      </p:sp>
      <p:sp>
        <p:nvSpPr>
          <p:cNvPr id="34" name="TextBox 33">
            <a:extLst>
              <a:ext uri="{FF2B5EF4-FFF2-40B4-BE49-F238E27FC236}">
                <a16:creationId xmlns:a16="http://schemas.microsoft.com/office/drawing/2014/main" id="{9AD2A879-BF62-AE08-9803-1225C4A7F04C}"/>
              </a:ext>
            </a:extLst>
          </p:cNvPr>
          <p:cNvSpPr txBox="1"/>
          <p:nvPr/>
        </p:nvSpPr>
        <p:spPr>
          <a:xfrm>
            <a:off x="833895" y="2433024"/>
            <a:ext cx="4745982" cy="523220"/>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HK is a global metropolis. We shall have higher acceptance. </a:t>
            </a:r>
          </a:p>
          <a:p>
            <a:r>
              <a:rPr lang="en-HK" sz="1400" dirty="0">
                <a:latin typeface="Calibri" panose="020F0502020204030204" pitchFamily="34" charset="0"/>
                <a:ea typeface="Calibri" panose="020F0502020204030204" pitchFamily="34" charset="0"/>
                <a:cs typeface="Calibri" panose="020F0502020204030204" pitchFamily="34" charset="0"/>
              </a:rPr>
              <a:t>[Aged 55-70, Male, M</a:t>
            </a:r>
            <a:r>
              <a:rPr lang="en-US" altLang="zh-CN" sz="1400" dirty="0" err="1">
                <a:latin typeface="Calibri" panose="020F0502020204030204" pitchFamily="34" charset="0"/>
                <a:ea typeface="Calibri" panose="020F0502020204030204" pitchFamily="34" charset="0"/>
                <a:cs typeface="Calibri" panose="020F0502020204030204" pitchFamily="34" charset="0"/>
              </a:rPr>
              <a:t>ildly</a:t>
            </a:r>
            <a:r>
              <a:rPr lang="en-US" altLang="zh-CN" sz="1400" dirty="0">
                <a:latin typeface="Calibri" panose="020F0502020204030204" pitchFamily="34" charset="0"/>
                <a:ea typeface="Calibri" panose="020F0502020204030204" pitchFamily="34" charset="0"/>
                <a:cs typeface="Calibri" panose="020F0502020204030204" pitchFamily="34" charset="0"/>
              </a:rPr>
              <a:t> Supportive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35" name="Group 10">
            <a:extLst>
              <a:ext uri="{FF2B5EF4-FFF2-40B4-BE49-F238E27FC236}">
                <a16:creationId xmlns:a16="http://schemas.microsoft.com/office/drawing/2014/main" id="{DEB36C1A-5E35-B7DF-5C16-84CE02805D14}"/>
              </a:ext>
            </a:extLst>
          </p:cNvPr>
          <p:cNvGrpSpPr>
            <a:grpSpLocks/>
          </p:cNvGrpSpPr>
          <p:nvPr/>
        </p:nvGrpSpPr>
        <p:grpSpPr bwMode="auto">
          <a:xfrm rot="10800000" flipH="1">
            <a:off x="450223" y="2393629"/>
            <a:ext cx="409582" cy="335269"/>
            <a:chOff x="1033" y="1117"/>
            <a:chExt cx="1907" cy="1561"/>
          </a:xfrm>
          <a:solidFill>
            <a:schemeClr val="tx2"/>
          </a:solidFill>
        </p:grpSpPr>
        <p:sp>
          <p:nvSpPr>
            <p:cNvPr id="36" name="Freeform 11">
              <a:extLst>
                <a:ext uri="{FF2B5EF4-FFF2-40B4-BE49-F238E27FC236}">
                  <a16:creationId xmlns:a16="http://schemas.microsoft.com/office/drawing/2014/main" id="{B60A633F-12E8-41CB-3AC7-8CCED625F2E6}"/>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12">
              <a:extLst>
                <a:ext uri="{FF2B5EF4-FFF2-40B4-BE49-F238E27FC236}">
                  <a16:creationId xmlns:a16="http://schemas.microsoft.com/office/drawing/2014/main" id="{3854FC93-81F4-DBC2-AF44-8D287BC411A2}"/>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8" name="Rectangle 37">
            <a:extLst>
              <a:ext uri="{FF2B5EF4-FFF2-40B4-BE49-F238E27FC236}">
                <a16:creationId xmlns:a16="http://schemas.microsoft.com/office/drawing/2014/main" id="{6AAAE51D-3BC9-709C-5711-C441A9AEFCDC}"/>
              </a:ext>
            </a:extLst>
          </p:cNvPr>
          <p:cNvSpPr/>
          <p:nvPr/>
        </p:nvSpPr>
        <p:spPr>
          <a:xfrm>
            <a:off x="791667" y="3522641"/>
            <a:ext cx="5120640" cy="276999"/>
          </a:xfrm>
          <a:prstGeom prst="rect">
            <a:avLst/>
          </a:prstGeom>
        </p:spPr>
        <p:txBody>
          <a:bodyPr wrap="square">
            <a:spAutoFit/>
          </a:bodyPr>
          <a:lstStyle/>
          <a:p>
            <a:r>
              <a:rPr lang="zh-TW" altLang="en-US" sz="1200" i="1" dirty="0"/>
              <a:t>張國榮係一個悲劇，點解要</a:t>
            </a:r>
            <a:r>
              <a:rPr lang="zh-CN" altLang="en-US" sz="1200" i="1" dirty="0"/>
              <a:t>搞</a:t>
            </a:r>
            <a:r>
              <a:rPr lang="zh-TW" altLang="en-US" sz="1200" i="1" dirty="0"/>
              <a:t>到人地咁淒慘呢</a:t>
            </a:r>
            <a:r>
              <a:rPr lang="zh-CN" altLang="en-US" sz="1200" i="1" dirty="0"/>
              <a:t>？</a:t>
            </a:r>
            <a:r>
              <a:rPr lang="zh-TW" altLang="en-US" sz="1200" i="1" dirty="0"/>
              <a:t>要改變我地嘅眼光 </a:t>
            </a:r>
            <a:r>
              <a:rPr lang="zh-CN" altLang="en-US" sz="1200" i="1" dirty="0"/>
              <a:t>。</a:t>
            </a:r>
            <a:endParaRPr lang="en-US" altLang="zh-TW" sz="1400" b="1" i="1" dirty="0">
              <a:solidFill>
                <a:schemeClr val="tx2"/>
              </a:solidFill>
              <a:latin typeface="Calibri" panose="020F0502020204030204" pitchFamily="34" charset="0"/>
            </a:endParaRPr>
          </a:p>
        </p:txBody>
      </p:sp>
      <p:sp>
        <p:nvSpPr>
          <p:cNvPr id="39" name="TextBox 38">
            <a:extLst>
              <a:ext uri="{FF2B5EF4-FFF2-40B4-BE49-F238E27FC236}">
                <a16:creationId xmlns:a16="http://schemas.microsoft.com/office/drawing/2014/main" id="{D1D3980D-AA4C-BF50-2B1A-EAB325E28812}"/>
              </a:ext>
            </a:extLst>
          </p:cNvPr>
          <p:cNvSpPr txBox="1"/>
          <p:nvPr/>
        </p:nvSpPr>
        <p:spPr>
          <a:xfrm>
            <a:off x="791668" y="3683121"/>
            <a:ext cx="4745982" cy="738664"/>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Leslie Cheung is a tragedy. Why shall we make others suffer? We shall change our view.</a:t>
            </a:r>
          </a:p>
          <a:p>
            <a:r>
              <a:rPr lang="en-HK" sz="1400" dirty="0">
                <a:latin typeface="Calibri" panose="020F0502020204030204" pitchFamily="34" charset="0"/>
                <a:ea typeface="Calibri" panose="020F0502020204030204" pitchFamily="34" charset="0"/>
                <a:cs typeface="Calibri" panose="020F0502020204030204" pitchFamily="34" charset="0"/>
              </a:rPr>
              <a:t>[Aged 55-70, Male, M</a:t>
            </a:r>
            <a:r>
              <a:rPr lang="en-US" altLang="zh-CN" sz="1400" dirty="0" err="1">
                <a:latin typeface="Calibri" panose="020F0502020204030204" pitchFamily="34" charset="0"/>
                <a:ea typeface="Calibri" panose="020F0502020204030204" pitchFamily="34" charset="0"/>
                <a:cs typeface="Calibri" panose="020F0502020204030204" pitchFamily="34" charset="0"/>
              </a:rPr>
              <a:t>ildly</a:t>
            </a:r>
            <a:r>
              <a:rPr lang="en-US" altLang="zh-CN" sz="1400" dirty="0">
                <a:latin typeface="Calibri" panose="020F0502020204030204" pitchFamily="34" charset="0"/>
                <a:ea typeface="Calibri" panose="020F0502020204030204" pitchFamily="34" charset="0"/>
                <a:cs typeface="Calibri" panose="020F0502020204030204" pitchFamily="34" charset="0"/>
              </a:rPr>
              <a:t> Supportive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40" name="Group 10">
            <a:extLst>
              <a:ext uri="{FF2B5EF4-FFF2-40B4-BE49-F238E27FC236}">
                <a16:creationId xmlns:a16="http://schemas.microsoft.com/office/drawing/2014/main" id="{8E89DEAF-F6EA-385D-958F-2BE838D9D56F}"/>
              </a:ext>
            </a:extLst>
          </p:cNvPr>
          <p:cNvGrpSpPr>
            <a:grpSpLocks/>
          </p:cNvGrpSpPr>
          <p:nvPr/>
        </p:nvGrpSpPr>
        <p:grpSpPr bwMode="auto">
          <a:xfrm rot="10800000" flipH="1">
            <a:off x="407996" y="3631848"/>
            <a:ext cx="409582" cy="335269"/>
            <a:chOff x="1033" y="1117"/>
            <a:chExt cx="1907" cy="1561"/>
          </a:xfrm>
          <a:solidFill>
            <a:schemeClr val="tx2"/>
          </a:solidFill>
        </p:grpSpPr>
        <p:sp>
          <p:nvSpPr>
            <p:cNvPr id="41" name="Freeform 11">
              <a:extLst>
                <a:ext uri="{FF2B5EF4-FFF2-40B4-BE49-F238E27FC236}">
                  <a16:creationId xmlns:a16="http://schemas.microsoft.com/office/drawing/2014/main" id="{3C9F0748-D919-465D-9CBA-D9B9F55C85E8}"/>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12">
              <a:extLst>
                <a:ext uri="{FF2B5EF4-FFF2-40B4-BE49-F238E27FC236}">
                  <a16:creationId xmlns:a16="http://schemas.microsoft.com/office/drawing/2014/main" id="{564F6B66-5890-5C92-C12D-33EF27BB33C5}"/>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6" name="Group 10">
            <a:extLst>
              <a:ext uri="{FF2B5EF4-FFF2-40B4-BE49-F238E27FC236}">
                <a16:creationId xmlns:a16="http://schemas.microsoft.com/office/drawing/2014/main" id="{C3CE44D4-FC49-2513-5B41-511C3E93FED3}"/>
              </a:ext>
            </a:extLst>
          </p:cNvPr>
          <p:cNvGrpSpPr>
            <a:grpSpLocks/>
          </p:cNvGrpSpPr>
          <p:nvPr/>
        </p:nvGrpSpPr>
        <p:grpSpPr bwMode="auto">
          <a:xfrm rot="10800000" flipH="1">
            <a:off x="5995631" y="5125674"/>
            <a:ext cx="409582" cy="335269"/>
            <a:chOff x="1033" y="1117"/>
            <a:chExt cx="1907" cy="1561"/>
          </a:xfrm>
          <a:solidFill>
            <a:schemeClr val="tx2"/>
          </a:solidFill>
        </p:grpSpPr>
        <p:sp>
          <p:nvSpPr>
            <p:cNvPr id="8" name="Freeform 11">
              <a:extLst>
                <a:ext uri="{FF2B5EF4-FFF2-40B4-BE49-F238E27FC236}">
                  <a16:creationId xmlns:a16="http://schemas.microsoft.com/office/drawing/2014/main" id="{1C3B6A15-EBC1-6958-DB8F-9CB087B346A0}"/>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6" name="Freeform 12">
              <a:extLst>
                <a:ext uri="{FF2B5EF4-FFF2-40B4-BE49-F238E27FC236}">
                  <a16:creationId xmlns:a16="http://schemas.microsoft.com/office/drawing/2014/main" id="{20D49C57-6EF9-2727-F167-D39A41631651}"/>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8" name="Rectangle 17">
            <a:extLst>
              <a:ext uri="{FF2B5EF4-FFF2-40B4-BE49-F238E27FC236}">
                <a16:creationId xmlns:a16="http://schemas.microsoft.com/office/drawing/2014/main" id="{B02E1797-8D70-3FFF-45DD-B316D70E72B6}"/>
              </a:ext>
            </a:extLst>
          </p:cNvPr>
          <p:cNvSpPr/>
          <p:nvPr/>
        </p:nvSpPr>
        <p:spPr>
          <a:xfrm>
            <a:off x="876887" y="5239079"/>
            <a:ext cx="4548978" cy="276999"/>
          </a:xfrm>
          <a:prstGeom prst="rect">
            <a:avLst/>
          </a:prstGeom>
        </p:spPr>
        <p:txBody>
          <a:bodyPr wrap="square">
            <a:spAutoFit/>
          </a:bodyPr>
          <a:lstStyle/>
          <a:p>
            <a:r>
              <a:rPr lang="zh-TW" altLang="en-US" sz="1200" i="1" dirty="0"/>
              <a:t>喺</a:t>
            </a:r>
            <a:r>
              <a:rPr lang="en-US" altLang="zh-TW" sz="1200" i="1" dirty="0" err="1"/>
              <a:t>youtube</a:t>
            </a:r>
            <a:r>
              <a:rPr lang="zh-TW" altLang="en-US" sz="1200" i="1" dirty="0"/>
              <a:t>度睇鄧達智同佢老公</a:t>
            </a:r>
            <a:r>
              <a:rPr lang="zh-CN" altLang="en-US" sz="1200" i="1" dirty="0"/>
              <a:t>都</a:t>
            </a:r>
            <a:r>
              <a:rPr lang="zh-TW" altLang="en-US" sz="1200" i="1" dirty="0"/>
              <a:t>生活</a:t>
            </a:r>
            <a:r>
              <a:rPr lang="zh-CN" altLang="en-US" sz="1200" i="1" dirty="0"/>
              <a:t>得</a:t>
            </a:r>
            <a:r>
              <a:rPr lang="zh-TW" altLang="en-US" sz="1200" i="1" dirty="0"/>
              <a:t>好開心</a:t>
            </a:r>
            <a:r>
              <a:rPr lang="zh-CN" altLang="en-US" sz="1200" i="1" dirty="0"/>
              <a:t>。</a:t>
            </a:r>
            <a:endParaRPr lang="en-US" altLang="zh-TW" sz="1400" b="1" i="1" dirty="0">
              <a:solidFill>
                <a:schemeClr val="tx2"/>
              </a:solidFill>
              <a:latin typeface="Calibri" panose="020F0502020204030204" pitchFamily="34" charset="0"/>
            </a:endParaRPr>
          </a:p>
        </p:txBody>
      </p:sp>
      <p:sp>
        <p:nvSpPr>
          <p:cNvPr id="19" name="TextBox 18">
            <a:extLst>
              <a:ext uri="{FF2B5EF4-FFF2-40B4-BE49-F238E27FC236}">
                <a16:creationId xmlns:a16="http://schemas.microsoft.com/office/drawing/2014/main" id="{B86521F2-2908-58A8-2155-7C4AAB5BB032}"/>
              </a:ext>
            </a:extLst>
          </p:cNvPr>
          <p:cNvSpPr txBox="1"/>
          <p:nvPr/>
        </p:nvSpPr>
        <p:spPr>
          <a:xfrm>
            <a:off x="876888" y="5435184"/>
            <a:ext cx="4971562" cy="523220"/>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From YouTube, I saw William Tang and his husbands live happily.</a:t>
            </a:r>
          </a:p>
          <a:p>
            <a:r>
              <a:rPr lang="en-HK" sz="1400" dirty="0">
                <a:latin typeface="Calibri" panose="020F0502020204030204" pitchFamily="34" charset="0"/>
                <a:ea typeface="Calibri" panose="020F0502020204030204" pitchFamily="34" charset="0"/>
                <a:cs typeface="Calibri" panose="020F0502020204030204" pitchFamily="34" charset="0"/>
              </a:rPr>
              <a:t>[Aged 55-70, Male, M</a:t>
            </a:r>
            <a:r>
              <a:rPr lang="en-US" altLang="zh-CN" sz="1400" dirty="0" err="1">
                <a:latin typeface="Calibri" panose="020F0502020204030204" pitchFamily="34" charset="0"/>
                <a:ea typeface="Calibri" panose="020F0502020204030204" pitchFamily="34" charset="0"/>
                <a:cs typeface="Calibri" panose="020F0502020204030204" pitchFamily="34" charset="0"/>
              </a:rPr>
              <a:t>ildly</a:t>
            </a:r>
            <a:r>
              <a:rPr lang="en-US" altLang="zh-CN" sz="1400" dirty="0">
                <a:latin typeface="Calibri" panose="020F0502020204030204" pitchFamily="34" charset="0"/>
                <a:ea typeface="Calibri" panose="020F0502020204030204" pitchFamily="34" charset="0"/>
                <a:cs typeface="Calibri" panose="020F0502020204030204" pitchFamily="34" charset="0"/>
              </a:rPr>
              <a:t> Supportive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21" name="Group 10">
            <a:extLst>
              <a:ext uri="{FF2B5EF4-FFF2-40B4-BE49-F238E27FC236}">
                <a16:creationId xmlns:a16="http://schemas.microsoft.com/office/drawing/2014/main" id="{67A0EE22-96C7-C0FD-D533-DDD1D91AE5A0}"/>
              </a:ext>
            </a:extLst>
          </p:cNvPr>
          <p:cNvGrpSpPr>
            <a:grpSpLocks/>
          </p:cNvGrpSpPr>
          <p:nvPr/>
        </p:nvGrpSpPr>
        <p:grpSpPr bwMode="auto">
          <a:xfrm rot="10800000" flipH="1">
            <a:off x="493216" y="5324536"/>
            <a:ext cx="409582" cy="335269"/>
            <a:chOff x="1033" y="1117"/>
            <a:chExt cx="1907" cy="1561"/>
          </a:xfrm>
          <a:solidFill>
            <a:schemeClr val="tx2"/>
          </a:solidFill>
        </p:grpSpPr>
        <p:sp>
          <p:nvSpPr>
            <p:cNvPr id="22" name="Freeform 11">
              <a:extLst>
                <a:ext uri="{FF2B5EF4-FFF2-40B4-BE49-F238E27FC236}">
                  <a16:creationId xmlns:a16="http://schemas.microsoft.com/office/drawing/2014/main" id="{F5FA38E5-7679-614B-897F-FCC6E8EF3F3D}"/>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12">
              <a:extLst>
                <a:ext uri="{FF2B5EF4-FFF2-40B4-BE49-F238E27FC236}">
                  <a16:creationId xmlns:a16="http://schemas.microsoft.com/office/drawing/2014/main" id="{4E56F74C-21AF-2514-2E9E-E43DB138FD19}"/>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1" name="Rectangle 50">
            <a:extLst>
              <a:ext uri="{FF2B5EF4-FFF2-40B4-BE49-F238E27FC236}">
                <a16:creationId xmlns:a16="http://schemas.microsoft.com/office/drawing/2014/main" id="{95DA9901-E3E2-B019-657C-C4C520F0B5AA}"/>
              </a:ext>
            </a:extLst>
          </p:cNvPr>
          <p:cNvSpPr/>
          <p:nvPr/>
        </p:nvSpPr>
        <p:spPr>
          <a:xfrm>
            <a:off x="6405213" y="3319880"/>
            <a:ext cx="5120640" cy="461665"/>
          </a:xfrm>
          <a:prstGeom prst="rect">
            <a:avLst/>
          </a:prstGeom>
        </p:spPr>
        <p:txBody>
          <a:bodyPr wrap="square">
            <a:spAutoFit/>
          </a:bodyPr>
          <a:lstStyle/>
          <a:p>
            <a:r>
              <a:rPr lang="zh-TW" altLang="en-US" sz="1200" i="1" dirty="0"/>
              <a:t>最近有新聞</a:t>
            </a:r>
            <a:r>
              <a:rPr lang="zh-CN" altLang="en-US" sz="1200" i="1" dirty="0"/>
              <a:t>，有</a:t>
            </a:r>
            <a:r>
              <a:rPr lang="zh-TW" altLang="en-US" sz="1200" i="1" dirty="0"/>
              <a:t>個男同志喺酒店房到死咗，大家嘅焦點都去咗男同志，而唔係死咗一個人咯</a:t>
            </a:r>
            <a:r>
              <a:rPr lang="zh-CN" altLang="en-US" sz="1200" i="1" dirty="0"/>
              <a:t>。</a:t>
            </a:r>
            <a:r>
              <a:rPr lang="zh-TW" altLang="en-US" sz="1200" i="1" dirty="0"/>
              <a:t>死咗已經好慘，點解仲要笑人嘅性取向？</a:t>
            </a:r>
            <a:endParaRPr lang="en-US" altLang="zh-TW" sz="1400" b="1" i="1" dirty="0">
              <a:solidFill>
                <a:schemeClr val="tx2"/>
              </a:solidFill>
              <a:latin typeface="Calibri" panose="020F0502020204030204" pitchFamily="34" charset="0"/>
            </a:endParaRPr>
          </a:p>
        </p:txBody>
      </p:sp>
      <p:sp>
        <p:nvSpPr>
          <p:cNvPr id="52" name="TextBox 51">
            <a:extLst>
              <a:ext uri="{FF2B5EF4-FFF2-40B4-BE49-F238E27FC236}">
                <a16:creationId xmlns:a16="http://schemas.microsoft.com/office/drawing/2014/main" id="{CDB2A539-157D-290F-852A-14D1F19177BA}"/>
              </a:ext>
            </a:extLst>
          </p:cNvPr>
          <p:cNvSpPr txBox="1"/>
          <p:nvPr/>
        </p:nvSpPr>
        <p:spPr>
          <a:xfrm>
            <a:off x="6405213" y="3682488"/>
            <a:ext cx="5223007" cy="954107"/>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A recent news said a gay man died in a hotel room. People only focus on gay, not that a man died. Death is a sad thing. Why would they still use this to mock on sexuality? </a:t>
            </a:r>
          </a:p>
          <a:p>
            <a:r>
              <a:rPr lang="en-HK" sz="1400" dirty="0">
                <a:latin typeface="Calibri" panose="020F0502020204030204" pitchFamily="34" charset="0"/>
                <a:ea typeface="Calibri" panose="020F0502020204030204" pitchFamily="34" charset="0"/>
                <a:cs typeface="Calibri" panose="020F0502020204030204" pitchFamily="34" charset="0"/>
              </a:rPr>
              <a:t>[Aged 30-40, </a:t>
            </a:r>
            <a:r>
              <a:rPr lang="en-US" altLang="zh-CN" sz="1400" dirty="0">
                <a:latin typeface="Calibri" panose="020F0502020204030204" pitchFamily="34" charset="0"/>
                <a:ea typeface="Calibri" panose="020F0502020204030204" pitchFamily="34" charset="0"/>
                <a:cs typeface="Calibri" panose="020F0502020204030204" pitchFamily="34" charset="0"/>
              </a:rPr>
              <a:t>Fem</a:t>
            </a:r>
            <a:r>
              <a:rPr lang="en-HK" sz="1400" dirty="0">
                <a:latin typeface="Calibri" panose="020F0502020204030204" pitchFamily="34" charset="0"/>
                <a:ea typeface="Calibri" panose="020F0502020204030204" pitchFamily="34" charset="0"/>
                <a:cs typeface="Calibri" panose="020F0502020204030204" pitchFamily="34" charset="0"/>
              </a:rPr>
              <a:t>ale, M</a:t>
            </a:r>
            <a:r>
              <a:rPr lang="en-US" altLang="zh-CN" sz="1400" dirty="0" err="1">
                <a:latin typeface="Calibri" panose="020F0502020204030204" pitchFamily="34" charset="0"/>
                <a:ea typeface="Calibri" panose="020F0502020204030204" pitchFamily="34" charset="0"/>
                <a:cs typeface="Calibri" panose="020F0502020204030204" pitchFamily="34" charset="0"/>
              </a:rPr>
              <a:t>ildly</a:t>
            </a:r>
            <a:r>
              <a:rPr lang="en-US" altLang="zh-CN" sz="1400" dirty="0">
                <a:latin typeface="Calibri" panose="020F0502020204030204" pitchFamily="34" charset="0"/>
                <a:ea typeface="Calibri" panose="020F0502020204030204" pitchFamily="34" charset="0"/>
                <a:cs typeface="Calibri" panose="020F0502020204030204" pitchFamily="34" charset="0"/>
              </a:rPr>
              <a:t> Supportive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53" name="Group 10">
            <a:extLst>
              <a:ext uri="{FF2B5EF4-FFF2-40B4-BE49-F238E27FC236}">
                <a16:creationId xmlns:a16="http://schemas.microsoft.com/office/drawing/2014/main" id="{F75C6051-7F0A-96BB-5BBC-233C2C0E6FE8}"/>
              </a:ext>
            </a:extLst>
          </p:cNvPr>
          <p:cNvGrpSpPr>
            <a:grpSpLocks/>
          </p:cNvGrpSpPr>
          <p:nvPr/>
        </p:nvGrpSpPr>
        <p:grpSpPr bwMode="auto">
          <a:xfrm rot="10800000" flipH="1">
            <a:off x="6021542" y="3573465"/>
            <a:ext cx="409582" cy="335269"/>
            <a:chOff x="1033" y="1117"/>
            <a:chExt cx="1907" cy="1561"/>
          </a:xfrm>
          <a:solidFill>
            <a:schemeClr val="tx2"/>
          </a:solidFill>
        </p:grpSpPr>
        <p:sp>
          <p:nvSpPr>
            <p:cNvPr id="54" name="Freeform 11">
              <a:extLst>
                <a:ext uri="{FF2B5EF4-FFF2-40B4-BE49-F238E27FC236}">
                  <a16:creationId xmlns:a16="http://schemas.microsoft.com/office/drawing/2014/main" id="{971A71CB-66C7-5C71-5381-C6BF2B5812DF}"/>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12">
              <a:extLst>
                <a:ext uri="{FF2B5EF4-FFF2-40B4-BE49-F238E27FC236}">
                  <a16:creationId xmlns:a16="http://schemas.microsoft.com/office/drawing/2014/main" id="{A3308241-36FC-3931-8CEC-00B1BF8E9125}"/>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6" name="Rectangle 55">
            <a:extLst>
              <a:ext uri="{FF2B5EF4-FFF2-40B4-BE49-F238E27FC236}">
                <a16:creationId xmlns:a16="http://schemas.microsoft.com/office/drawing/2014/main" id="{B7C8C943-3CD3-A433-2ED4-86DF0DCE2B21}"/>
              </a:ext>
            </a:extLst>
          </p:cNvPr>
          <p:cNvSpPr/>
          <p:nvPr/>
        </p:nvSpPr>
        <p:spPr>
          <a:xfrm>
            <a:off x="6440573" y="1520483"/>
            <a:ext cx="5301204" cy="646331"/>
          </a:xfrm>
          <a:prstGeom prst="rect">
            <a:avLst/>
          </a:prstGeom>
        </p:spPr>
        <p:txBody>
          <a:bodyPr wrap="square">
            <a:spAutoFit/>
          </a:bodyPr>
          <a:lstStyle/>
          <a:p>
            <a:r>
              <a:rPr lang="zh-TW" altLang="en-US" sz="1200" i="1" dirty="0"/>
              <a:t>香港</a:t>
            </a:r>
            <a:r>
              <a:rPr lang="zh-CN" altLang="en-US" sz="1200" i="1" dirty="0"/>
              <a:t>係</a:t>
            </a:r>
            <a:r>
              <a:rPr lang="zh-TW" altLang="en-US" sz="1200" i="1" dirty="0"/>
              <a:t>國際城市，唔系咁封閉，或者思想唔係咁原理踏步㗎嘛</a:t>
            </a:r>
            <a:r>
              <a:rPr lang="zh-CN" altLang="en-US" sz="1200" i="1" dirty="0"/>
              <a:t>。</a:t>
            </a:r>
            <a:r>
              <a:rPr lang="zh-TW" altLang="en-US" sz="1200" i="1" dirty="0"/>
              <a:t>社會喺度轉變，會慢慢接觸到原來世界上仲有啲另類嘅愛，原來係</a:t>
            </a:r>
            <a:r>
              <a:rPr lang="en-US" altLang="zh-TW" sz="1200" i="1" dirty="0"/>
              <a:t>OK</a:t>
            </a:r>
            <a:r>
              <a:rPr lang="zh-TW" altLang="en-US" sz="1200" i="1" dirty="0"/>
              <a:t>㗎喎，坦白講我又唔係同性戀，冇咩影響到我嘅啫</a:t>
            </a:r>
            <a:r>
              <a:rPr lang="zh-CN" altLang="en-US" sz="1200" i="1" dirty="0"/>
              <a:t>。</a:t>
            </a:r>
            <a:endParaRPr lang="en-US" altLang="zh-TW" sz="1400" b="1" i="1" dirty="0">
              <a:solidFill>
                <a:schemeClr val="tx2"/>
              </a:solidFill>
              <a:latin typeface="Calibri" panose="020F0502020204030204" pitchFamily="34" charset="0"/>
            </a:endParaRPr>
          </a:p>
        </p:txBody>
      </p:sp>
      <p:sp>
        <p:nvSpPr>
          <p:cNvPr id="57" name="TextBox 56">
            <a:extLst>
              <a:ext uri="{FF2B5EF4-FFF2-40B4-BE49-F238E27FC236}">
                <a16:creationId xmlns:a16="http://schemas.microsoft.com/office/drawing/2014/main" id="{C30AEF58-E2E9-16B0-90A4-1FE0AFFDD194}"/>
              </a:ext>
            </a:extLst>
          </p:cNvPr>
          <p:cNvSpPr txBox="1"/>
          <p:nvPr/>
        </p:nvSpPr>
        <p:spPr>
          <a:xfrm>
            <a:off x="6440573" y="2094844"/>
            <a:ext cx="5492891" cy="954107"/>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HK as an international city shall not be closed or non-progressive. The society is changing. People get to learn that there are alternatives in love and that was okay. Honestly, I am not gay and it would not affect me.</a:t>
            </a:r>
          </a:p>
          <a:p>
            <a:r>
              <a:rPr lang="en-HK" sz="1400" dirty="0">
                <a:latin typeface="Calibri" panose="020F0502020204030204" pitchFamily="34" charset="0"/>
                <a:ea typeface="Calibri" panose="020F0502020204030204" pitchFamily="34" charset="0"/>
                <a:cs typeface="Calibri" panose="020F0502020204030204" pitchFamily="34" charset="0"/>
              </a:rPr>
              <a:t>[Aged 30-40, Male, M</a:t>
            </a:r>
            <a:r>
              <a:rPr lang="en-US" altLang="zh-CN" sz="1400" dirty="0" err="1">
                <a:latin typeface="Calibri" panose="020F0502020204030204" pitchFamily="34" charset="0"/>
                <a:ea typeface="Calibri" panose="020F0502020204030204" pitchFamily="34" charset="0"/>
                <a:cs typeface="Calibri" panose="020F0502020204030204" pitchFamily="34" charset="0"/>
              </a:rPr>
              <a:t>ildly</a:t>
            </a:r>
            <a:r>
              <a:rPr lang="en-US" altLang="zh-CN" sz="1400" dirty="0">
                <a:latin typeface="Calibri" panose="020F0502020204030204" pitchFamily="34" charset="0"/>
                <a:ea typeface="Calibri" panose="020F0502020204030204" pitchFamily="34" charset="0"/>
                <a:cs typeface="Calibri" panose="020F0502020204030204" pitchFamily="34" charset="0"/>
              </a:rPr>
              <a:t> Supportive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58" name="Group 10">
            <a:extLst>
              <a:ext uri="{FF2B5EF4-FFF2-40B4-BE49-F238E27FC236}">
                <a16:creationId xmlns:a16="http://schemas.microsoft.com/office/drawing/2014/main" id="{2E47CE04-BE6F-2822-71E4-D14E5BBD017D}"/>
              </a:ext>
            </a:extLst>
          </p:cNvPr>
          <p:cNvGrpSpPr>
            <a:grpSpLocks/>
          </p:cNvGrpSpPr>
          <p:nvPr/>
        </p:nvGrpSpPr>
        <p:grpSpPr bwMode="auto">
          <a:xfrm rot="10800000" flipH="1">
            <a:off x="6056902" y="2055449"/>
            <a:ext cx="409582" cy="335269"/>
            <a:chOff x="1033" y="1117"/>
            <a:chExt cx="1907" cy="1561"/>
          </a:xfrm>
          <a:solidFill>
            <a:schemeClr val="tx2"/>
          </a:solidFill>
        </p:grpSpPr>
        <p:sp>
          <p:nvSpPr>
            <p:cNvPr id="59" name="Freeform 11">
              <a:extLst>
                <a:ext uri="{FF2B5EF4-FFF2-40B4-BE49-F238E27FC236}">
                  <a16:creationId xmlns:a16="http://schemas.microsoft.com/office/drawing/2014/main" id="{395E8D73-3FF4-DE54-B59D-C67E16FA6DBC}"/>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 name="Freeform 12">
              <a:extLst>
                <a:ext uri="{FF2B5EF4-FFF2-40B4-BE49-F238E27FC236}">
                  <a16:creationId xmlns:a16="http://schemas.microsoft.com/office/drawing/2014/main" id="{B76E3BC7-C2E3-0BA3-1432-08B2E3FD08E5}"/>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676258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FFEF"/>
        </a:solidFill>
        <a:effectLst/>
      </p:bgPr>
    </p:bg>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latin typeface="Arial Black" panose="020B0A04020102020204" pitchFamily="34" charset="0"/>
              <a:ea typeface="+mj-ea"/>
              <a:cs typeface="+mj-cs"/>
              <a:sym typeface="Arial Black" panose="020B0A04020102020204" pitchFamily="34" charset="0"/>
            </a:endParaRPr>
          </a:p>
        </p:txBody>
      </p:sp>
      <p:sp>
        <p:nvSpPr>
          <p:cNvPr id="10" name="Espace réservé du numéro de diapositive 9">
            <a:extLst>
              <a:ext uri="{FF2B5EF4-FFF2-40B4-BE49-F238E27FC236}">
                <a16:creationId xmlns:a16="http://schemas.microsoft.com/office/drawing/2014/main" id="{D5BCCA2F-BCBF-4CD3-B790-E6E6C86C9137}"/>
              </a:ext>
            </a:extLst>
          </p:cNvPr>
          <p:cNvSpPr>
            <a:spLocks noGrp="1"/>
          </p:cNvSpPr>
          <p:nvPr>
            <p:ph type="sldNum" sz="quarter" idx="18"/>
          </p:nvPr>
        </p:nvSpPr>
        <p:spPr/>
        <p:txBody>
          <a:bodyPr/>
          <a:lstStyle/>
          <a:p>
            <a:fld id="{D61AABEC-672F-4B68-B914-690DA978312C}" type="slidenum">
              <a:rPr lang="en-GB" smtClean="0"/>
              <a:pPr/>
              <a:t>27</a:t>
            </a:fld>
            <a:r>
              <a:rPr lang="en-GB" dirty="0"/>
              <a:t> ‒ </a:t>
            </a:r>
          </a:p>
        </p:txBody>
      </p:sp>
      <p:sp>
        <p:nvSpPr>
          <p:cNvPr id="7" name="Titre 6">
            <a:extLst>
              <a:ext uri="{FF2B5EF4-FFF2-40B4-BE49-F238E27FC236}">
                <a16:creationId xmlns:a16="http://schemas.microsoft.com/office/drawing/2014/main" id="{B999A344-DFD6-4A27-917D-18E3F328FD24}"/>
              </a:ext>
            </a:extLst>
          </p:cNvPr>
          <p:cNvSpPr>
            <a:spLocks noGrp="1"/>
          </p:cNvSpPr>
          <p:nvPr>
            <p:ph type="title"/>
          </p:nvPr>
        </p:nvSpPr>
        <p:spPr>
          <a:xfrm>
            <a:off x="404786" y="382816"/>
            <a:ext cx="11251408" cy="812530"/>
          </a:xfrm>
        </p:spPr>
        <p:txBody>
          <a:bodyPr/>
          <a:lstStyle/>
          <a:p>
            <a:r>
              <a:rPr lang="en-GB" dirty="0"/>
              <a:t>Some objections are still observed among mildly </a:t>
            </a:r>
            <a:r>
              <a:rPr lang="en-GB" dirty="0" err="1"/>
              <a:t>supportives</a:t>
            </a:r>
            <a:r>
              <a:rPr lang="en-GB" dirty="0"/>
              <a:t> on child-rearing and challenging traditional setting.</a:t>
            </a:r>
          </a:p>
        </p:txBody>
      </p:sp>
      <p:sp>
        <p:nvSpPr>
          <p:cNvPr id="9" name="TextBox 8">
            <a:extLst>
              <a:ext uri="{FF2B5EF4-FFF2-40B4-BE49-F238E27FC236}">
                <a16:creationId xmlns:a16="http://schemas.microsoft.com/office/drawing/2014/main" id="{1DDF9F2E-C7A9-BF0F-70FA-4B2EE7344A24}"/>
              </a:ext>
            </a:extLst>
          </p:cNvPr>
          <p:cNvSpPr txBox="1"/>
          <p:nvPr/>
        </p:nvSpPr>
        <p:spPr>
          <a:xfrm>
            <a:off x="558149" y="1676304"/>
            <a:ext cx="5223008" cy="4247317"/>
          </a:xfrm>
          <a:prstGeom prst="rect">
            <a:avLst/>
          </a:prstGeom>
          <a:noFill/>
        </p:spPr>
        <p:txBody>
          <a:bodyPr wrap="square" rtlCol="0">
            <a:spAutoFit/>
          </a:bodyPr>
          <a:lstStyle/>
          <a:p>
            <a:pPr>
              <a:spcBef>
                <a:spcPts val="400"/>
              </a:spcBef>
            </a:pPr>
            <a:r>
              <a:rPr lang="en-HK" sz="1600" b="1" dirty="0">
                <a:latin typeface="Calibri" panose="020F0502020204030204" pitchFamily="34" charset="0"/>
                <a:cs typeface="Calibri" panose="020F0502020204030204" pitchFamily="34" charset="0"/>
              </a:rPr>
              <a:t>Resistance noticed when it comes to </a:t>
            </a:r>
          </a:p>
          <a:p>
            <a:pPr>
              <a:spcBef>
                <a:spcPts val="400"/>
              </a:spcBef>
            </a:pPr>
            <a:r>
              <a:rPr lang="en-HK" sz="1600" b="1" dirty="0">
                <a:latin typeface="Calibri" panose="020F0502020204030204" pitchFamily="34" charset="0"/>
                <a:cs typeface="Calibri" panose="020F0502020204030204" pitchFamily="34" charset="0"/>
              </a:rPr>
              <a:t>1. Rights in Childrearing </a:t>
            </a:r>
          </a:p>
          <a:p>
            <a:pPr>
              <a:spcBef>
                <a:spcPts val="400"/>
              </a:spcBef>
            </a:pPr>
            <a:r>
              <a:rPr lang="en-US" altLang="zh-CN" sz="1600" dirty="0">
                <a:latin typeface="Calibri" panose="020F0502020204030204" pitchFamily="34" charset="0"/>
                <a:cs typeface="Calibri" panose="020F0502020204030204" pitchFamily="34" charset="0"/>
              </a:rPr>
              <a:t>Few parents</a:t>
            </a:r>
            <a:r>
              <a:rPr lang="en-HK" sz="1600" dirty="0">
                <a:latin typeface="Calibri" panose="020F0502020204030204" pitchFamily="34" charset="0"/>
                <a:cs typeface="Calibri" panose="020F0502020204030204" pitchFamily="34" charset="0"/>
              </a:rPr>
              <a:t> prefer that same-sex couples to not have kids for worries over education of family values.</a:t>
            </a:r>
            <a:endParaRPr lang="en-HK" sz="1600" b="1" dirty="0">
              <a:latin typeface="Calibri" panose="020F0502020204030204" pitchFamily="34" charset="0"/>
              <a:cs typeface="Calibri" panose="020F0502020204030204" pitchFamily="34" charset="0"/>
            </a:endParaRPr>
          </a:p>
          <a:p>
            <a:pPr>
              <a:spcBef>
                <a:spcPts val="400"/>
              </a:spcBef>
            </a:pPr>
            <a:endParaRPr lang="en-HK" sz="1600" b="1" dirty="0">
              <a:latin typeface="Calibri" panose="020F0502020204030204" pitchFamily="34" charset="0"/>
              <a:cs typeface="Calibri" panose="020F0502020204030204" pitchFamily="34" charset="0"/>
            </a:endParaRPr>
          </a:p>
          <a:p>
            <a:pPr>
              <a:spcBef>
                <a:spcPts val="400"/>
              </a:spcBef>
            </a:pPr>
            <a:r>
              <a:rPr lang="en-HK" sz="1600" b="1" dirty="0">
                <a:latin typeface="Calibri" panose="020F0502020204030204" pitchFamily="34" charset="0"/>
                <a:cs typeface="Calibri" panose="020F0502020204030204" pitchFamily="34" charset="0"/>
              </a:rPr>
              <a:t>2. Using </a:t>
            </a:r>
            <a:r>
              <a:rPr lang="en-US" altLang="zh-CN" sz="1600" b="1" dirty="0">
                <a:latin typeface="Calibri" panose="020F0502020204030204" pitchFamily="34" charset="0"/>
                <a:cs typeface="Calibri" panose="020F0502020204030204" pitchFamily="34" charset="0"/>
              </a:rPr>
              <a:t>t</a:t>
            </a:r>
            <a:r>
              <a:rPr lang="en-HK" sz="1600" b="1" dirty="0">
                <a:latin typeface="Calibri" panose="020F0502020204030204" pitchFamily="34" charset="0"/>
                <a:cs typeface="Calibri" panose="020F0502020204030204" pitchFamily="34" charset="0"/>
              </a:rPr>
              <a:t>he term as marriage</a:t>
            </a:r>
          </a:p>
          <a:p>
            <a:pPr>
              <a:spcBef>
                <a:spcPts val="400"/>
              </a:spcBef>
            </a:pPr>
            <a:r>
              <a:rPr lang="en-US" sz="1600" dirty="0">
                <a:latin typeface="Calibri" panose="020F0502020204030204" pitchFamily="34" charset="0"/>
                <a:cs typeface="Calibri" panose="020F0502020204030204" pitchFamily="34" charset="0"/>
              </a:rPr>
              <a:t>Respondents with religious belief prefer to confine the term marriage to heterosexual couples but are open to equalize rights to legally-recognized same-sex couples.</a:t>
            </a:r>
            <a:endParaRPr lang="en-HK" sz="1600" b="1" dirty="0">
              <a:latin typeface="Calibri" panose="020F0502020204030204" pitchFamily="34" charset="0"/>
              <a:cs typeface="Calibri" panose="020F0502020204030204" pitchFamily="34" charset="0"/>
            </a:endParaRPr>
          </a:p>
          <a:p>
            <a:pPr>
              <a:spcBef>
                <a:spcPts val="400"/>
              </a:spcBef>
            </a:pPr>
            <a:endParaRPr lang="en-HK" sz="1600" b="1" dirty="0">
              <a:latin typeface="Calibri" panose="020F0502020204030204" pitchFamily="34" charset="0"/>
              <a:cs typeface="Calibri" panose="020F0502020204030204" pitchFamily="34" charset="0"/>
            </a:endParaRPr>
          </a:p>
          <a:p>
            <a:pPr>
              <a:spcBef>
                <a:spcPts val="400"/>
              </a:spcBef>
            </a:pPr>
            <a:r>
              <a:rPr lang="en-HK" sz="1600" b="1" dirty="0">
                <a:latin typeface="Calibri" panose="020F0502020204030204" pitchFamily="34" charset="0"/>
                <a:cs typeface="Calibri" panose="020F0502020204030204" pitchFamily="34" charset="0"/>
              </a:rPr>
              <a:t>3. Equalizing rights in religion setting</a:t>
            </a:r>
            <a:endParaRPr lang="en-US" sz="1600" dirty="0">
              <a:latin typeface="Calibri" panose="020F0502020204030204" pitchFamily="34" charset="0"/>
              <a:cs typeface="Calibri" panose="020F0502020204030204" pitchFamily="34" charset="0"/>
            </a:endParaRPr>
          </a:p>
          <a:p>
            <a:pPr>
              <a:spcBef>
                <a:spcPts val="400"/>
              </a:spcBef>
            </a:pPr>
            <a:r>
              <a:rPr lang="en-US" sz="1600" dirty="0">
                <a:latin typeface="Calibri" panose="020F0502020204030204" pitchFamily="34" charset="0"/>
                <a:cs typeface="Calibri" panose="020F0502020204030204" pitchFamily="34" charset="0"/>
              </a:rPr>
              <a:t>Respondents with religious belief prefer to confine the term marriage to heterosexual couples but are open to equalize rights to legally-recognized same-sex couples.</a:t>
            </a:r>
            <a:endParaRPr lang="en-US" altLang="zh-CN" sz="1600" dirty="0">
              <a:latin typeface="Calibri" panose="020F0502020204030204" pitchFamily="34" charset="0"/>
              <a:cs typeface="Calibri" panose="020F0502020204030204" pitchFamily="34" charset="0"/>
            </a:endParaRPr>
          </a:p>
          <a:p>
            <a:pPr>
              <a:spcBef>
                <a:spcPts val="400"/>
              </a:spcBef>
            </a:pPr>
            <a:endParaRPr lang="en-US" sz="16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8602E53F-66DA-9649-B313-77270127E81A}"/>
              </a:ext>
            </a:extLst>
          </p:cNvPr>
          <p:cNvSpPr txBox="1"/>
          <p:nvPr/>
        </p:nvSpPr>
        <p:spPr>
          <a:xfrm>
            <a:off x="455231" y="1334326"/>
            <a:ext cx="4572000" cy="369332"/>
          </a:xfrm>
          <a:prstGeom prst="rect">
            <a:avLst/>
          </a:prstGeom>
          <a:noFill/>
        </p:spPr>
        <p:txBody>
          <a:bodyPr wrap="square">
            <a:spAutoFit/>
          </a:bodyPr>
          <a:lstStyle/>
          <a:p>
            <a:pPr marL="0" lvl="1"/>
            <a:r>
              <a:rPr lang="en-US" b="1" dirty="0">
                <a:latin typeface="Calibri" panose="020F0502020204030204" pitchFamily="34" charset="0"/>
                <a:cs typeface="Calibri" panose="020F0502020204030204" pitchFamily="34" charset="0"/>
              </a:rPr>
              <a:t>From the “Mildly </a:t>
            </a:r>
            <a:r>
              <a:rPr lang="en-US" b="1" dirty="0" err="1">
                <a:latin typeface="Calibri" panose="020F0502020204030204" pitchFamily="34" charset="0"/>
                <a:cs typeface="Calibri" panose="020F0502020204030204" pitchFamily="34" charset="0"/>
              </a:rPr>
              <a:t>Supportives</a:t>
            </a:r>
            <a:r>
              <a:rPr lang="en-US" b="1" dirty="0">
                <a:latin typeface="Calibri" panose="020F0502020204030204" pitchFamily="34" charset="0"/>
                <a:cs typeface="Calibri" panose="020F0502020204030204" pitchFamily="34" charset="0"/>
              </a:rPr>
              <a:t>”</a:t>
            </a:r>
          </a:p>
        </p:txBody>
      </p:sp>
      <p:sp>
        <p:nvSpPr>
          <p:cNvPr id="14" name="Rectangle 13">
            <a:extLst>
              <a:ext uri="{FF2B5EF4-FFF2-40B4-BE49-F238E27FC236}">
                <a16:creationId xmlns:a16="http://schemas.microsoft.com/office/drawing/2014/main" id="{49F93934-5F26-61D9-AF57-5B9AFEF62027}"/>
              </a:ext>
            </a:extLst>
          </p:cNvPr>
          <p:cNvSpPr/>
          <p:nvPr/>
        </p:nvSpPr>
        <p:spPr>
          <a:xfrm>
            <a:off x="6233999" y="3465887"/>
            <a:ext cx="4548978" cy="276999"/>
          </a:xfrm>
          <a:prstGeom prst="rect">
            <a:avLst/>
          </a:prstGeom>
        </p:spPr>
        <p:txBody>
          <a:bodyPr wrap="square">
            <a:spAutoFit/>
          </a:bodyPr>
          <a:lstStyle/>
          <a:p>
            <a:r>
              <a:rPr lang="zh-TW" altLang="en-US" sz="1200" i="1"/>
              <a:t>佢</a:t>
            </a:r>
            <a:r>
              <a:rPr lang="zh-TW" altLang="en-US" sz="1200" i="1" dirty="0"/>
              <a:t>地做法定配偶，爭取平權係冇問題嘅。</a:t>
            </a:r>
            <a:endParaRPr lang="en-US" altLang="zh-TW" sz="1400" b="1" i="1" dirty="0">
              <a:solidFill>
                <a:schemeClr val="tx2"/>
              </a:solidFill>
              <a:latin typeface="Calibri" panose="020F0502020204030204" pitchFamily="34" charset="0"/>
            </a:endParaRPr>
          </a:p>
        </p:txBody>
      </p:sp>
      <p:sp>
        <p:nvSpPr>
          <p:cNvPr id="15" name="TextBox 14">
            <a:extLst>
              <a:ext uri="{FF2B5EF4-FFF2-40B4-BE49-F238E27FC236}">
                <a16:creationId xmlns:a16="http://schemas.microsoft.com/office/drawing/2014/main" id="{F09ED691-F355-B4B7-9410-D095194BC6DB}"/>
              </a:ext>
            </a:extLst>
          </p:cNvPr>
          <p:cNvSpPr txBox="1"/>
          <p:nvPr/>
        </p:nvSpPr>
        <p:spPr>
          <a:xfrm>
            <a:off x="6213592" y="3652738"/>
            <a:ext cx="5691426" cy="523220"/>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They can be legal couple and fight for equal rights.</a:t>
            </a:r>
          </a:p>
          <a:p>
            <a:r>
              <a:rPr lang="en-HK" sz="1400" dirty="0">
                <a:latin typeface="Calibri" panose="020F0502020204030204" pitchFamily="34" charset="0"/>
                <a:ea typeface="Calibri" panose="020F0502020204030204" pitchFamily="34" charset="0"/>
                <a:cs typeface="Calibri" panose="020F0502020204030204" pitchFamily="34" charset="0"/>
              </a:rPr>
              <a:t>[Aged 40-54, Male, M</a:t>
            </a:r>
            <a:r>
              <a:rPr lang="en-US" altLang="zh-CN" sz="1400" dirty="0" err="1">
                <a:latin typeface="Calibri" panose="020F0502020204030204" pitchFamily="34" charset="0"/>
                <a:ea typeface="Calibri" panose="020F0502020204030204" pitchFamily="34" charset="0"/>
                <a:cs typeface="Calibri" panose="020F0502020204030204" pitchFamily="34" charset="0"/>
              </a:rPr>
              <a:t>ildly</a:t>
            </a:r>
            <a:r>
              <a:rPr lang="en-US" altLang="zh-CN" sz="1400" dirty="0">
                <a:latin typeface="Calibri" panose="020F0502020204030204" pitchFamily="34" charset="0"/>
                <a:ea typeface="Calibri" panose="020F0502020204030204" pitchFamily="34" charset="0"/>
                <a:cs typeface="Calibri" panose="020F0502020204030204" pitchFamily="34" charset="0"/>
              </a:rPr>
              <a:t> Supportive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20" name="Group 10">
            <a:extLst>
              <a:ext uri="{FF2B5EF4-FFF2-40B4-BE49-F238E27FC236}">
                <a16:creationId xmlns:a16="http://schemas.microsoft.com/office/drawing/2014/main" id="{3843CEAA-6B40-3F35-DF06-B6BCE024D16D}"/>
              </a:ext>
            </a:extLst>
          </p:cNvPr>
          <p:cNvGrpSpPr>
            <a:grpSpLocks/>
          </p:cNvGrpSpPr>
          <p:nvPr/>
        </p:nvGrpSpPr>
        <p:grpSpPr bwMode="auto">
          <a:xfrm rot="10800000" flipH="1">
            <a:off x="5850328" y="3490714"/>
            <a:ext cx="409582" cy="335269"/>
            <a:chOff x="1033" y="1117"/>
            <a:chExt cx="1907" cy="1561"/>
          </a:xfrm>
          <a:solidFill>
            <a:schemeClr val="tx2"/>
          </a:solidFill>
        </p:grpSpPr>
        <p:sp>
          <p:nvSpPr>
            <p:cNvPr id="23" name="Freeform 11">
              <a:extLst>
                <a:ext uri="{FF2B5EF4-FFF2-40B4-BE49-F238E27FC236}">
                  <a16:creationId xmlns:a16="http://schemas.microsoft.com/office/drawing/2014/main" id="{73E9FD0F-27AF-23CD-28CD-B71302E74B6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12">
              <a:extLst>
                <a:ext uri="{FF2B5EF4-FFF2-40B4-BE49-F238E27FC236}">
                  <a16:creationId xmlns:a16="http://schemas.microsoft.com/office/drawing/2014/main" id="{091C60AA-4CC7-9171-70F3-5FCEDD1F28C7}"/>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5" name="Rectangle 24">
            <a:extLst>
              <a:ext uri="{FF2B5EF4-FFF2-40B4-BE49-F238E27FC236}">
                <a16:creationId xmlns:a16="http://schemas.microsoft.com/office/drawing/2014/main" id="{BA590C76-C837-B870-59AD-D7371E622C19}"/>
              </a:ext>
            </a:extLst>
          </p:cNvPr>
          <p:cNvSpPr/>
          <p:nvPr/>
        </p:nvSpPr>
        <p:spPr>
          <a:xfrm>
            <a:off x="5513624" y="1405523"/>
            <a:ext cx="4953281" cy="276999"/>
          </a:xfrm>
          <a:prstGeom prst="rect">
            <a:avLst/>
          </a:prstGeom>
        </p:spPr>
        <p:txBody>
          <a:bodyPr wrap="square">
            <a:spAutoFit/>
          </a:bodyPr>
          <a:lstStyle/>
          <a:p>
            <a:r>
              <a:rPr lang="zh-TW" altLang="en-US" sz="1200" i="1" dirty="0"/>
              <a:t>唔太支持有下一代，好難面對，可能有倫常問題。佢地養寵物比較好。</a:t>
            </a:r>
            <a:endParaRPr lang="en-US" altLang="zh-TW" sz="1400" b="1" i="1" dirty="0">
              <a:solidFill>
                <a:schemeClr val="tx2"/>
              </a:solidFill>
              <a:latin typeface="Calibri" panose="020F0502020204030204" pitchFamily="34" charset="0"/>
            </a:endParaRPr>
          </a:p>
        </p:txBody>
      </p:sp>
      <p:sp>
        <p:nvSpPr>
          <p:cNvPr id="43" name="TextBox 42">
            <a:extLst>
              <a:ext uri="{FF2B5EF4-FFF2-40B4-BE49-F238E27FC236}">
                <a16:creationId xmlns:a16="http://schemas.microsoft.com/office/drawing/2014/main" id="{AC648549-38EA-02EF-DAFE-47A8AC962088}"/>
              </a:ext>
            </a:extLst>
          </p:cNvPr>
          <p:cNvSpPr txBox="1"/>
          <p:nvPr/>
        </p:nvSpPr>
        <p:spPr>
          <a:xfrm>
            <a:off x="5493218" y="1566000"/>
            <a:ext cx="4890559" cy="738664"/>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Do not support them to have offspring for potential moral issues. It’s better if they just have pets.</a:t>
            </a:r>
          </a:p>
          <a:p>
            <a:r>
              <a:rPr lang="en-HK" sz="1400" dirty="0">
                <a:latin typeface="Calibri" panose="020F0502020204030204" pitchFamily="34" charset="0"/>
                <a:ea typeface="Calibri" panose="020F0502020204030204" pitchFamily="34" charset="0"/>
                <a:cs typeface="Calibri" panose="020F0502020204030204" pitchFamily="34" charset="0"/>
              </a:rPr>
              <a:t>[Aged 40-54, </a:t>
            </a:r>
            <a:r>
              <a:rPr lang="en-US" altLang="zh-CN" sz="1400" dirty="0">
                <a:latin typeface="Calibri" panose="020F0502020204030204" pitchFamily="34" charset="0"/>
                <a:ea typeface="Calibri" panose="020F0502020204030204" pitchFamily="34" charset="0"/>
                <a:cs typeface="Calibri" panose="020F0502020204030204" pitchFamily="34" charset="0"/>
              </a:rPr>
              <a:t>M</a:t>
            </a:r>
            <a:r>
              <a:rPr lang="en-HK" sz="1400" dirty="0">
                <a:latin typeface="Calibri" panose="020F0502020204030204" pitchFamily="34" charset="0"/>
                <a:ea typeface="Calibri" panose="020F0502020204030204" pitchFamily="34" charset="0"/>
                <a:cs typeface="Calibri" panose="020F0502020204030204" pitchFamily="34" charset="0"/>
              </a:rPr>
              <a:t>ale, M</a:t>
            </a:r>
            <a:r>
              <a:rPr lang="en-US" altLang="zh-CN" sz="1400" dirty="0" err="1">
                <a:latin typeface="Calibri" panose="020F0502020204030204" pitchFamily="34" charset="0"/>
                <a:ea typeface="Calibri" panose="020F0502020204030204" pitchFamily="34" charset="0"/>
                <a:cs typeface="Calibri" panose="020F0502020204030204" pitchFamily="34" charset="0"/>
              </a:rPr>
              <a:t>ildly</a:t>
            </a:r>
            <a:r>
              <a:rPr lang="en-US" altLang="zh-CN" sz="1400" dirty="0">
                <a:latin typeface="Calibri" panose="020F0502020204030204" pitchFamily="34" charset="0"/>
                <a:ea typeface="Calibri" panose="020F0502020204030204" pitchFamily="34" charset="0"/>
                <a:cs typeface="Calibri" panose="020F0502020204030204" pitchFamily="34" charset="0"/>
              </a:rPr>
              <a:t> Supportive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44" name="Group 10">
            <a:extLst>
              <a:ext uri="{FF2B5EF4-FFF2-40B4-BE49-F238E27FC236}">
                <a16:creationId xmlns:a16="http://schemas.microsoft.com/office/drawing/2014/main" id="{D2CF6A3E-F19B-AC88-E382-2A37B4D93350}"/>
              </a:ext>
            </a:extLst>
          </p:cNvPr>
          <p:cNvGrpSpPr>
            <a:grpSpLocks/>
          </p:cNvGrpSpPr>
          <p:nvPr/>
        </p:nvGrpSpPr>
        <p:grpSpPr bwMode="auto">
          <a:xfrm rot="10800000" flipH="1">
            <a:off x="5129954" y="1526604"/>
            <a:ext cx="409582" cy="335269"/>
            <a:chOff x="1033" y="1117"/>
            <a:chExt cx="1907" cy="1561"/>
          </a:xfrm>
          <a:solidFill>
            <a:schemeClr val="tx2"/>
          </a:solidFill>
        </p:grpSpPr>
        <p:sp>
          <p:nvSpPr>
            <p:cNvPr id="45" name="Freeform 11">
              <a:extLst>
                <a:ext uri="{FF2B5EF4-FFF2-40B4-BE49-F238E27FC236}">
                  <a16:creationId xmlns:a16="http://schemas.microsoft.com/office/drawing/2014/main" id="{1DDF42CE-2AC9-D45A-6B37-29BDF9640566}"/>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6" name="Freeform 12">
              <a:extLst>
                <a:ext uri="{FF2B5EF4-FFF2-40B4-BE49-F238E27FC236}">
                  <a16:creationId xmlns:a16="http://schemas.microsoft.com/office/drawing/2014/main" id="{7FBD7AB4-C3CC-4F15-2B6F-62F874831873}"/>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6" name="Rectangle 5">
            <a:extLst>
              <a:ext uri="{FF2B5EF4-FFF2-40B4-BE49-F238E27FC236}">
                <a16:creationId xmlns:a16="http://schemas.microsoft.com/office/drawing/2014/main" id="{6398E635-7DB3-AA87-E949-2721B3B430CD}"/>
              </a:ext>
            </a:extLst>
          </p:cNvPr>
          <p:cNvSpPr/>
          <p:nvPr/>
        </p:nvSpPr>
        <p:spPr>
          <a:xfrm>
            <a:off x="7188423" y="2329550"/>
            <a:ext cx="4953281" cy="276999"/>
          </a:xfrm>
          <a:prstGeom prst="rect">
            <a:avLst/>
          </a:prstGeom>
        </p:spPr>
        <p:txBody>
          <a:bodyPr wrap="square">
            <a:spAutoFit/>
          </a:bodyPr>
          <a:lstStyle/>
          <a:p>
            <a:r>
              <a:rPr lang="zh-TW" altLang="en-US" sz="1200" i="1" dirty="0"/>
              <a:t>到時啲小朋友叫邊個做爸爸、媽媽呢</a:t>
            </a:r>
            <a:r>
              <a:rPr lang="zh-CN" altLang="en-US" sz="1200" i="1" dirty="0"/>
              <a:t>？</a:t>
            </a:r>
            <a:r>
              <a:rPr lang="zh-TW" altLang="en-US" sz="1200" i="1" dirty="0"/>
              <a:t>感覺會混亂。</a:t>
            </a:r>
            <a:endParaRPr lang="en-US" altLang="zh-TW" sz="1400" b="1" i="1" dirty="0">
              <a:solidFill>
                <a:schemeClr val="tx2"/>
              </a:solidFill>
              <a:latin typeface="Calibri" panose="020F0502020204030204" pitchFamily="34" charset="0"/>
            </a:endParaRPr>
          </a:p>
        </p:txBody>
      </p:sp>
      <p:sp>
        <p:nvSpPr>
          <p:cNvPr id="8" name="TextBox 7">
            <a:extLst>
              <a:ext uri="{FF2B5EF4-FFF2-40B4-BE49-F238E27FC236}">
                <a16:creationId xmlns:a16="http://schemas.microsoft.com/office/drawing/2014/main" id="{34818B1D-0EC0-9F80-6B70-1A3AB73D6324}"/>
              </a:ext>
            </a:extLst>
          </p:cNvPr>
          <p:cNvSpPr txBox="1"/>
          <p:nvPr/>
        </p:nvSpPr>
        <p:spPr>
          <a:xfrm>
            <a:off x="7168017" y="2490027"/>
            <a:ext cx="4890559" cy="523220"/>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So</a:t>
            </a:r>
            <a:r>
              <a:rPr lang="zh-TW" altLang="en-US" sz="1400" i="1" dirty="0">
                <a:latin typeface="Calibri" panose="020F0502020204030204" pitchFamily="34" charset="0"/>
                <a:ea typeface="Calibri" panose="020F0502020204030204" pitchFamily="34" charset="0"/>
                <a:cs typeface="Calibri" panose="020F0502020204030204" pitchFamily="34" charset="0"/>
              </a:rPr>
              <a:t> </a:t>
            </a:r>
            <a:r>
              <a:rPr lang="en-US" altLang="zh-TW" sz="1400" i="1" dirty="0">
                <a:latin typeface="Calibri" panose="020F0502020204030204" pitchFamily="34" charset="0"/>
                <a:ea typeface="Calibri" panose="020F0502020204030204" pitchFamily="34" charset="0"/>
                <a:cs typeface="Calibri" panose="020F0502020204030204" pitchFamily="34" charset="0"/>
              </a:rPr>
              <a:t>who are the dad and mom for the kids? Feels confusing.</a:t>
            </a:r>
            <a:endParaRPr lang="en-US" altLang="zh-CN" sz="1400" i="1" dirty="0">
              <a:latin typeface="Calibri" panose="020F0502020204030204" pitchFamily="34" charset="0"/>
              <a:ea typeface="Calibri" panose="020F0502020204030204" pitchFamily="34" charset="0"/>
              <a:cs typeface="Calibri" panose="020F0502020204030204" pitchFamily="34" charset="0"/>
            </a:endParaRPr>
          </a:p>
          <a:p>
            <a:r>
              <a:rPr lang="en-HK" sz="1400" dirty="0">
                <a:latin typeface="Calibri" panose="020F0502020204030204" pitchFamily="34" charset="0"/>
                <a:ea typeface="Calibri" panose="020F0502020204030204" pitchFamily="34" charset="0"/>
                <a:cs typeface="Calibri" panose="020F0502020204030204" pitchFamily="34" charset="0"/>
              </a:rPr>
              <a:t>[Aged 30-40, </a:t>
            </a:r>
            <a:r>
              <a:rPr lang="en-US" sz="1400" dirty="0">
                <a:latin typeface="Calibri" panose="020F0502020204030204" pitchFamily="34" charset="0"/>
                <a:ea typeface="Calibri" panose="020F0502020204030204" pitchFamily="34" charset="0"/>
                <a:cs typeface="Calibri" panose="020F0502020204030204" pitchFamily="34" charset="0"/>
              </a:rPr>
              <a:t>Fem</a:t>
            </a:r>
            <a:r>
              <a:rPr lang="en-HK" sz="1400" dirty="0">
                <a:latin typeface="Calibri" panose="020F0502020204030204" pitchFamily="34" charset="0"/>
                <a:ea typeface="Calibri" panose="020F0502020204030204" pitchFamily="34" charset="0"/>
                <a:cs typeface="Calibri" panose="020F0502020204030204" pitchFamily="34" charset="0"/>
              </a:rPr>
              <a:t>ale, M</a:t>
            </a:r>
            <a:r>
              <a:rPr lang="en-US" altLang="zh-CN" sz="1400" dirty="0" err="1">
                <a:latin typeface="Calibri" panose="020F0502020204030204" pitchFamily="34" charset="0"/>
                <a:ea typeface="Calibri" panose="020F0502020204030204" pitchFamily="34" charset="0"/>
                <a:cs typeface="Calibri" panose="020F0502020204030204" pitchFamily="34" charset="0"/>
              </a:rPr>
              <a:t>ildly</a:t>
            </a:r>
            <a:r>
              <a:rPr lang="en-US" altLang="zh-CN" sz="1400" dirty="0">
                <a:latin typeface="Calibri" panose="020F0502020204030204" pitchFamily="34" charset="0"/>
                <a:ea typeface="Calibri" panose="020F0502020204030204" pitchFamily="34" charset="0"/>
                <a:cs typeface="Calibri" panose="020F0502020204030204" pitchFamily="34" charset="0"/>
              </a:rPr>
              <a:t> Supportive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16" name="Group 10">
            <a:extLst>
              <a:ext uri="{FF2B5EF4-FFF2-40B4-BE49-F238E27FC236}">
                <a16:creationId xmlns:a16="http://schemas.microsoft.com/office/drawing/2014/main" id="{9C5335F2-44D0-DA3D-4B11-124D6D701EBD}"/>
              </a:ext>
            </a:extLst>
          </p:cNvPr>
          <p:cNvGrpSpPr>
            <a:grpSpLocks/>
          </p:cNvGrpSpPr>
          <p:nvPr/>
        </p:nvGrpSpPr>
        <p:grpSpPr bwMode="auto">
          <a:xfrm rot="10800000" flipH="1">
            <a:off x="6804753" y="2450631"/>
            <a:ext cx="409582" cy="335269"/>
            <a:chOff x="1033" y="1117"/>
            <a:chExt cx="1907" cy="1561"/>
          </a:xfrm>
          <a:solidFill>
            <a:schemeClr val="tx2"/>
          </a:solidFill>
        </p:grpSpPr>
        <p:sp>
          <p:nvSpPr>
            <p:cNvPr id="18" name="Freeform 11">
              <a:extLst>
                <a:ext uri="{FF2B5EF4-FFF2-40B4-BE49-F238E27FC236}">
                  <a16:creationId xmlns:a16="http://schemas.microsoft.com/office/drawing/2014/main" id="{477A72EF-5F84-897F-1B25-0E3AEA00A1ED}"/>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Freeform 12">
              <a:extLst>
                <a:ext uri="{FF2B5EF4-FFF2-40B4-BE49-F238E27FC236}">
                  <a16:creationId xmlns:a16="http://schemas.microsoft.com/office/drawing/2014/main" id="{19F372AE-5154-4DB8-ADDD-1C0775216FD0}"/>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1" name="Rectangle 20">
            <a:extLst>
              <a:ext uri="{FF2B5EF4-FFF2-40B4-BE49-F238E27FC236}">
                <a16:creationId xmlns:a16="http://schemas.microsoft.com/office/drawing/2014/main" id="{B95A52A7-4845-3088-729B-AD6CA97F6993}"/>
              </a:ext>
            </a:extLst>
          </p:cNvPr>
          <p:cNvSpPr/>
          <p:nvPr/>
        </p:nvSpPr>
        <p:spPr>
          <a:xfrm>
            <a:off x="6233999" y="4669042"/>
            <a:ext cx="4548978" cy="276999"/>
          </a:xfrm>
          <a:prstGeom prst="rect">
            <a:avLst/>
          </a:prstGeom>
        </p:spPr>
        <p:txBody>
          <a:bodyPr wrap="square">
            <a:spAutoFit/>
          </a:bodyPr>
          <a:lstStyle/>
          <a:p>
            <a:r>
              <a:rPr lang="zh-TW" altLang="en-US" sz="1200" i="1" dirty="0"/>
              <a:t>同性可以喺香港註冊，但唔好喺教堂行禮，唔合乎宗教。</a:t>
            </a:r>
            <a:endParaRPr lang="en-US" altLang="zh-TW" sz="1400" b="1" i="1" dirty="0">
              <a:solidFill>
                <a:schemeClr val="tx2"/>
              </a:solidFill>
              <a:latin typeface="Calibri" panose="020F0502020204030204" pitchFamily="34" charset="0"/>
            </a:endParaRPr>
          </a:p>
        </p:txBody>
      </p:sp>
      <p:sp>
        <p:nvSpPr>
          <p:cNvPr id="22" name="TextBox 21">
            <a:extLst>
              <a:ext uri="{FF2B5EF4-FFF2-40B4-BE49-F238E27FC236}">
                <a16:creationId xmlns:a16="http://schemas.microsoft.com/office/drawing/2014/main" id="{784C2C23-2DD9-5E0A-82A7-9560F715A2E1}"/>
              </a:ext>
            </a:extLst>
          </p:cNvPr>
          <p:cNvSpPr txBox="1"/>
          <p:nvPr/>
        </p:nvSpPr>
        <p:spPr>
          <a:xfrm>
            <a:off x="6213592" y="4855894"/>
            <a:ext cx="5691426" cy="738664"/>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Same sex couples can register in HK but not carry out ceremony at church since it does not abide. They can be legal couple and fight for equal rights.</a:t>
            </a:r>
          </a:p>
          <a:p>
            <a:r>
              <a:rPr lang="en-HK" sz="1400" dirty="0">
                <a:latin typeface="Calibri" panose="020F0502020204030204" pitchFamily="34" charset="0"/>
                <a:ea typeface="Calibri" panose="020F0502020204030204" pitchFamily="34" charset="0"/>
                <a:cs typeface="Calibri" panose="020F0502020204030204" pitchFamily="34" charset="0"/>
              </a:rPr>
              <a:t>[Aged 40-54, Male, M</a:t>
            </a:r>
            <a:r>
              <a:rPr lang="en-US" altLang="zh-CN" sz="1400" dirty="0" err="1">
                <a:latin typeface="Calibri" panose="020F0502020204030204" pitchFamily="34" charset="0"/>
                <a:ea typeface="Calibri" panose="020F0502020204030204" pitchFamily="34" charset="0"/>
                <a:cs typeface="Calibri" panose="020F0502020204030204" pitchFamily="34" charset="0"/>
              </a:rPr>
              <a:t>ildly</a:t>
            </a:r>
            <a:r>
              <a:rPr lang="en-US" altLang="zh-CN" sz="1400" dirty="0">
                <a:latin typeface="Calibri" panose="020F0502020204030204" pitchFamily="34" charset="0"/>
                <a:ea typeface="Calibri" panose="020F0502020204030204" pitchFamily="34" charset="0"/>
                <a:cs typeface="Calibri" panose="020F0502020204030204" pitchFamily="34" charset="0"/>
              </a:rPr>
              <a:t> Supportive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26" name="Group 10">
            <a:extLst>
              <a:ext uri="{FF2B5EF4-FFF2-40B4-BE49-F238E27FC236}">
                <a16:creationId xmlns:a16="http://schemas.microsoft.com/office/drawing/2014/main" id="{BDF96D4C-78FF-31FE-E335-468191B178AE}"/>
              </a:ext>
            </a:extLst>
          </p:cNvPr>
          <p:cNvGrpSpPr>
            <a:grpSpLocks/>
          </p:cNvGrpSpPr>
          <p:nvPr/>
        </p:nvGrpSpPr>
        <p:grpSpPr bwMode="auto">
          <a:xfrm rot="10800000" flipH="1">
            <a:off x="5850328" y="4732373"/>
            <a:ext cx="409582" cy="335269"/>
            <a:chOff x="1033" y="1117"/>
            <a:chExt cx="1907" cy="1561"/>
          </a:xfrm>
          <a:solidFill>
            <a:schemeClr val="tx2"/>
          </a:solidFill>
        </p:grpSpPr>
        <p:sp>
          <p:nvSpPr>
            <p:cNvPr id="27" name="Freeform 11">
              <a:extLst>
                <a:ext uri="{FF2B5EF4-FFF2-40B4-BE49-F238E27FC236}">
                  <a16:creationId xmlns:a16="http://schemas.microsoft.com/office/drawing/2014/main" id="{CB37C29E-CD06-DC87-0486-B4DE2D526CAA}"/>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12">
              <a:extLst>
                <a:ext uri="{FF2B5EF4-FFF2-40B4-BE49-F238E27FC236}">
                  <a16:creationId xmlns:a16="http://schemas.microsoft.com/office/drawing/2014/main" id="{DB309369-AB04-478D-ECED-65A8DDB5C78A}"/>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344899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FFEF"/>
        </a:solidFill>
        <a:effectLst/>
      </p:bgPr>
    </p:bg>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latin typeface="Arial Black" panose="020B0A04020102020204" pitchFamily="34" charset="0"/>
              <a:ea typeface="+mj-ea"/>
              <a:cs typeface="+mj-cs"/>
              <a:sym typeface="Arial Black" panose="020B0A04020102020204" pitchFamily="34" charset="0"/>
            </a:endParaRPr>
          </a:p>
        </p:txBody>
      </p:sp>
      <p:sp>
        <p:nvSpPr>
          <p:cNvPr id="10" name="Espace réservé du numéro de diapositive 9">
            <a:extLst>
              <a:ext uri="{FF2B5EF4-FFF2-40B4-BE49-F238E27FC236}">
                <a16:creationId xmlns:a16="http://schemas.microsoft.com/office/drawing/2014/main" id="{D5BCCA2F-BCBF-4CD3-B790-E6E6C86C9137}"/>
              </a:ext>
            </a:extLst>
          </p:cNvPr>
          <p:cNvSpPr>
            <a:spLocks noGrp="1"/>
          </p:cNvSpPr>
          <p:nvPr>
            <p:ph type="sldNum" sz="quarter" idx="18"/>
          </p:nvPr>
        </p:nvSpPr>
        <p:spPr/>
        <p:txBody>
          <a:bodyPr/>
          <a:lstStyle/>
          <a:p>
            <a:fld id="{D61AABEC-672F-4B68-B914-690DA978312C}" type="slidenum">
              <a:rPr lang="en-GB" smtClean="0"/>
              <a:pPr/>
              <a:t>28</a:t>
            </a:fld>
            <a:r>
              <a:rPr lang="en-GB" dirty="0"/>
              <a:t> ‒ </a:t>
            </a:r>
          </a:p>
        </p:txBody>
      </p:sp>
      <p:sp>
        <p:nvSpPr>
          <p:cNvPr id="7" name="Titre 6">
            <a:extLst>
              <a:ext uri="{FF2B5EF4-FFF2-40B4-BE49-F238E27FC236}">
                <a16:creationId xmlns:a16="http://schemas.microsoft.com/office/drawing/2014/main" id="{B999A344-DFD6-4A27-917D-18E3F328FD24}"/>
              </a:ext>
            </a:extLst>
          </p:cNvPr>
          <p:cNvSpPr>
            <a:spLocks noGrp="1"/>
          </p:cNvSpPr>
          <p:nvPr>
            <p:ph type="title"/>
          </p:nvPr>
        </p:nvSpPr>
        <p:spPr>
          <a:xfrm>
            <a:off x="404786" y="332016"/>
            <a:ext cx="11384280" cy="812530"/>
          </a:xfrm>
        </p:spPr>
        <p:txBody>
          <a:bodyPr/>
          <a:lstStyle/>
          <a:p>
            <a:r>
              <a:rPr lang="en-GB" dirty="0"/>
              <a:t>Change is possible. Mildly </a:t>
            </a:r>
            <a:r>
              <a:rPr lang="en-GB" dirty="0" err="1"/>
              <a:t>supportives</a:t>
            </a:r>
            <a:r>
              <a:rPr lang="en-GB" dirty="0"/>
              <a:t> say these regarding why they now believe it is better to change and equalize.</a:t>
            </a:r>
          </a:p>
        </p:txBody>
      </p:sp>
      <p:sp>
        <p:nvSpPr>
          <p:cNvPr id="9" name="TextBox 8">
            <a:extLst>
              <a:ext uri="{FF2B5EF4-FFF2-40B4-BE49-F238E27FC236}">
                <a16:creationId xmlns:a16="http://schemas.microsoft.com/office/drawing/2014/main" id="{1DDF9F2E-C7A9-BF0F-70FA-4B2EE7344A24}"/>
              </a:ext>
            </a:extLst>
          </p:cNvPr>
          <p:cNvSpPr txBox="1"/>
          <p:nvPr/>
        </p:nvSpPr>
        <p:spPr>
          <a:xfrm>
            <a:off x="545449" y="1257204"/>
            <a:ext cx="5223008" cy="5016758"/>
          </a:xfrm>
          <a:prstGeom prst="rect">
            <a:avLst/>
          </a:prstGeom>
          <a:noFill/>
        </p:spPr>
        <p:txBody>
          <a:bodyPr wrap="square" rtlCol="0">
            <a:spAutoFit/>
          </a:bodyPr>
          <a:lstStyle/>
          <a:p>
            <a:pPr marL="342900" lvl="1" indent="-342900">
              <a:buFontTx/>
              <a:buAutoNum type="arabicPeriod"/>
            </a:pPr>
            <a:r>
              <a:rPr lang="en-US" sz="2000" b="1" dirty="0">
                <a:latin typeface="Calibri" panose="020F0502020204030204" pitchFamily="34" charset="0"/>
                <a:cs typeface="Calibri" panose="020F0502020204030204" pitchFamily="34" charset="0"/>
              </a:rPr>
              <a:t>No need to worry too much. Change is natural.</a:t>
            </a:r>
          </a:p>
          <a:p>
            <a:pPr marL="342900" lvl="1" indent="-342900">
              <a:buFontTx/>
              <a:buAutoNum type="arabicPeriod"/>
            </a:pPr>
            <a:endParaRPr lang="en-US" sz="2000" b="1" dirty="0">
              <a:latin typeface="Calibri" panose="020F0502020204030204" pitchFamily="34" charset="0"/>
              <a:cs typeface="Calibri" panose="020F0502020204030204" pitchFamily="34" charset="0"/>
            </a:endParaRPr>
          </a:p>
          <a:p>
            <a:pPr marL="342900" lvl="1" indent="-342900">
              <a:buFontTx/>
              <a:buAutoNum type="arabicPeriod"/>
            </a:pPr>
            <a:endParaRPr lang="en-US" sz="2000" b="1" dirty="0">
              <a:latin typeface="Calibri" panose="020F0502020204030204" pitchFamily="34" charset="0"/>
              <a:cs typeface="Calibri" panose="020F0502020204030204" pitchFamily="34" charset="0"/>
            </a:endParaRPr>
          </a:p>
          <a:p>
            <a:pPr marL="342900" lvl="1" indent="-342900">
              <a:buFontTx/>
              <a:buAutoNum type="arabicPeriod"/>
            </a:pPr>
            <a:endParaRPr lang="en-US" sz="2000" b="1" dirty="0">
              <a:latin typeface="Calibri" panose="020F0502020204030204" pitchFamily="34" charset="0"/>
              <a:cs typeface="Calibri" panose="020F0502020204030204" pitchFamily="34" charset="0"/>
            </a:endParaRPr>
          </a:p>
          <a:p>
            <a:pPr marL="342900" lvl="1" indent="-342900">
              <a:buFontTx/>
              <a:buAutoNum type="arabicPeriod"/>
            </a:pPr>
            <a:r>
              <a:rPr lang="en-US" sz="2000" b="1" dirty="0">
                <a:latin typeface="Calibri" panose="020F0502020204030204" pitchFamily="34" charset="0"/>
                <a:cs typeface="Calibri" panose="020F0502020204030204" pitchFamily="34" charset="0"/>
              </a:rPr>
              <a:t>To achieve equality, the society need to invest. The investment will lead to growth.</a:t>
            </a:r>
          </a:p>
          <a:p>
            <a:pPr marL="342900" lvl="1" indent="-342900">
              <a:buFontTx/>
              <a:buAutoNum type="arabicPeriod"/>
            </a:pPr>
            <a:endParaRPr lang="en-US" sz="2000" b="1" dirty="0">
              <a:latin typeface="Calibri" panose="020F0502020204030204" pitchFamily="34" charset="0"/>
              <a:cs typeface="Calibri" panose="020F0502020204030204" pitchFamily="34" charset="0"/>
            </a:endParaRPr>
          </a:p>
          <a:p>
            <a:pPr marL="342900" lvl="1" indent="-342900">
              <a:buFontTx/>
              <a:buAutoNum type="arabicPeriod"/>
            </a:pPr>
            <a:endParaRPr lang="en-US" sz="2000" b="1" dirty="0">
              <a:latin typeface="Calibri" panose="020F0502020204030204" pitchFamily="34" charset="0"/>
              <a:cs typeface="Calibri" panose="020F0502020204030204" pitchFamily="34" charset="0"/>
            </a:endParaRPr>
          </a:p>
          <a:p>
            <a:pPr marL="342900" lvl="1" indent="-342900">
              <a:buFontTx/>
              <a:buAutoNum type="arabicPeriod"/>
            </a:pPr>
            <a:endParaRPr lang="en-US" sz="2000" b="1" dirty="0">
              <a:latin typeface="Calibri" panose="020F0502020204030204" pitchFamily="34" charset="0"/>
              <a:cs typeface="Calibri" panose="020F0502020204030204" pitchFamily="34" charset="0"/>
            </a:endParaRPr>
          </a:p>
          <a:p>
            <a:pPr marL="342900" lvl="1" indent="-342900">
              <a:buFontTx/>
              <a:buAutoNum type="arabicPeriod"/>
            </a:pPr>
            <a:endParaRPr lang="en-US" sz="2000" b="1" dirty="0">
              <a:latin typeface="Calibri" panose="020F0502020204030204" pitchFamily="34" charset="0"/>
              <a:cs typeface="Calibri" panose="020F0502020204030204" pitchFamily="34" charset="0"/>
            </a:endParaRPr>
          </a:p>
          <a:p>
            <a:pPr marL="342900" lvl="1" indent="-342900">
              <a:buFontTx/>
              <a:buAutoNum type="arabicPeriod"/>
            </a:pPr>
            <a:r>
              <a:rPr lang="en-US" altLang="zh-CN" sz="2000" b="1" dirty="0">
                <a:latin typeface="Calibri" panose="020F0502020204030204" pitchFamily="34" charset="0"/>
                <a:cs typeface="Calibri" panose="020F0502020204030204" pitchFamily="34" charset="0"/>
              </a:rPr>
              <a:t>Legitimacy can speed up equality.</a:t>
            </a:r>
            <a:r>
              <a:rPr lang="en-US" sz="2000" b="1" dirty="0">
                <a:latin typeface="Calibri" panose="020F0502020204030204" pitchFamily="34" charset="0"/>
                <a:cs typeface="Calibri" panose="020F0502020204030204" pitchFamily="34" charset="0"/>
              </a:rPr>
              <a:t> There is nothing wrong to change a law. </a:t>
            </a:r>
          </a:p>
          <a:p>
            <a:pPr marL="0" lvl="1"/>
            <a:endParaRPr lang="en-US" sz="2000" b="1" dirty="0">
              <a:latin typeface="Calibri" panose="020F0502020204030204" pitchFamily="34" charset="0"/>
              <a:cs typeface="Calibri" panose="020F0502020204030204" pitchFamily="34" charset="0"/>
            </a:endParaRPr>
          </a:p>
          <a:p>
            <a:pPr marL="342900" lvl="1" indent="-342900">
              <a:buAutoNum type="arabicPeriod"/>
            </a:pPr>
            <a:endParaRPr lang="en-US" sz="2000" b="1" dirty="0">
              <a:latin typeface="Calibri" panose="020F0502020204030204" pitchFamily="34" charset="0"/>
              <a:cs typeface="Calibri" panose="020F0502020204030204" pitchFamily="34" charset="0"/>
            </a:endParaRPr>
          </a:p>
          <a:p>
            <a:pPr marL="285750" lvl="1" indent="-285750">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
        <p:nvSpPr>
          <p:cNvPr id="51" name="Rectangle 50">
            <a:extLst>
              <a:ext uri="{FF2B5EF4-FFF2-40B4-BE49-F238E27FC236}">
                <a16:creationId xmlns:a16="http://schemas.microsoft.com/office/drawing/2014/main" id="{95DA9901-E3E2-B019-657C-C4C520F0B5AA}"/>
              </a:ext>
            </a:extLst>
          </p:cNvPr>
          <p:cNvSpPr/>
          <p:nvPr/>
        </p:nvSpPr>
        <p:spPr>
          <a:xfrm>
            <a:off x="1021879" y="5343543"/>
            <a:ext cx="4362921" cy="461665"/>
          </a:xfrm>
          <a:prstGeom prst="rect">
            <a:avLst/>
          </a:prstGeom>
        </p:spPr>
        <p:txBody>
          <a:bodyPr wrap="square">
            <a:spAutoFit/>
          </a:bodyPr>
          <a:lstStyle/>
          <a:p>
            <a:r>
              <a:rPr lang="zh-TW" altLang="en-US" sz="1200" i="1" dirty="0"/>
              <a:t>佢地爭取緊公平嘅機會，男女可以結婚，點解佢地唔可以呢</a:t>
            </a:r>
            <a:r>
              <a:rPr lang="zh-CN" altLang="en-US" sz="1200" i="1" dirty="0"/>
              <a:t>？</a:t>
            </a:r>
            <a:r>
              <a:rPr lang="zh-TW" altLang="en-US" sz="1200" i="1" dirty="0"/>
              <a:t>法律可以改㗎嘛。 </a:t>
            </a:r>
            <a:endParaRPr lang="en-US" altLang="zh-TW" sz="1400" b="1" i="1" dirty="0">
              <a:solidFill>
                <a:schemeClr val="tx2"/>
              </a:solidFill>
              <a:latin typeface="Calibri" panose="020F0502020204030204" pitchFamily="34" charset="0"/>
            </a:endParaRPr>
          </a:p>
        </p:txBody>
      </p:sp>
      <p:sp>
        <p:nvSpPr>
          <p:cNvPr id="52" name="TextBox 51">
            <a:extLst>
              <a:ext uri="{FF2B5EF4-FFF2-40B4-BE49-F238E27FC236}">
                <a16:creationId xmlns:a16="http://schemas.microsoft.com/office/drawing/2014/main" id="{CDB2A539-157D-290F-852A-14D1F19177BA}"/>
              </a:ext>
            </a:extLst>
          </p:cNvPr>
          <p:cNvSpPr txBox="1"/>
          <p:nvPr/>
        </p:nvSpPr>
        <p:spPr>
          <a:xfrm>
            <a:off x="1021879" y="5698330"/>
            <a:ext cx="5223007" cy="738664"/>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They are fight for a fair chance. Man and woman can get married, why can’t they? Law can be changed.</a:t>
            </a:r>
          </a:p>
          <a:p>
            <a:r>
              <a:rPr lang="en-HK" sz="1400" dirty="0">
                <a:latin typeface="Calibri" panose="020F0502020204030204" pitchFamily="34" charset="0"/>
                <a:ea typeface="Calibri" panose="020F0502020204030204" pitchFamily="34" charset="0"/>
                <a:cs typeface="Calibri" panose="020F0502020204030204" pitchFamily="34" charset="0"/>
              </a:rPr>
              <a:t>[Aged 40-54, Male, M</a:t>
            </a:r>
            <a:r>
              <a:rPr lang="en-US" altLang="zh-CN" sz="1400" dirty="0" err="1">
                <a:latin typeface="Calibri" panose="020F0502020204030204" pitchFamily="34" charset="0"/>
                <a:ea typeface="Calibri" panose="020F0502020204030204" pitchFamily="34" charset="0"/>
                <a:cs typeface="Calibri" panose="020F0502020204030204" pitchFamily="34" charset="0"/>
              </a:rPr>
              <a:t>ildly</a:t>
            </a:r>
            <a:r>
              <a:rPr lang="en-US" altLang="zh-CN" sz="1400" dirty="0">
                <a:latin typeface="Calibri" panose="020F0502020204030204" pitchFamily="34" charset="0"/>
                <a:ea typeface="Calibri" panose="020F0502020204030204" pitchFamily="34" charset="0"/>
                <a:cs typeface="Calibri" panose="020F0502020204030204" pitchFamily="34" charset="0"/>
              </a:rPr>
              <a:t> Supportive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53" name="Group 10">
            <a:extLst>
              <a:ext uri="{FF2B5EF4-FFF2-40B4-BE49-F238E27FC236}">
                <a16:creationId xmlns:a16="http://schemas.microsoft.com/office/drawing/2014/main" id="{F75C6051-7F0A-96BB-5BBC-233C2C0E6FE8}"/>
              </a:ext>
            </a:extLst>
          </p:cNvPr>
          <p:cNvGrpSpPr>
            <a:grpSpLocks/>
          </p:cNvGrpSpPr>
          <p:nvPr/>
        </p:nvGrpSpPr>
        <p:grpSpPr bwMode="auto">
          <a:xfrm rot="10800000" flipH="1">
            <a:off x="638208" y="5482827"/>
            <a:ext cx="409582" cy="335269"/>
            <a:chOff x="1033" y="1117"/>
            <a:chExt cx="1907" cy="1561"/>
          </a:xfrm>
          <a:solidFill>
            <a:schemeClr val="tx2"/>
          </a:solidFill>
        </p:grpSpPr>
        <p:sp>
          <p:nvSpPr>
            <p:cNvPr id="54" name="Freeform 11">
              <a:extLst>
                <a:ext uri="{FF2B5EF4-FFF2-40B4-BE49-F238E27FC236}">
                  <a16:creationId xmlns:a16="http://schemas.microsoft.com/office/drawing/2014/main" id="{971A71CB-66C7-5C71-5381-C6BF2B5812DF}"/>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5" name="Freeform 12">
              <a:extLst>
                <a:ext uri="{FF2B5EF4-FFF2-40B4-BE49-F238E27FC236}">
                  <a16:creationId xmlns:a16="http://schemas.microsoft.com/office/drawing/2014/main" id="{A3308241-36FC-3931-8CEC-00B1BF8E9125}"/>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6" name="Rectangle 55">
            <a:extLst>
              <a:ext uri="{FF2B5EF4-FFF2-40B4-BE49-F238E27FC236}">
                <a16:creationId xmlns:a16="http://schemas.microsoft.com/office/drawing/2014/main" id="{B7C8C943-3CD3-A433-2ED4-86DF0DCE2B21}"/>
              </a:ext>
            </a:extLst>
          </p:cNvPr>
          <p:cNvSpPr/>
          <p:nvPr/>
        </p:nvSpPr>
        <p:spPr>
          <a:xfrm>
            <a:off x="1110265" y="1924359"/>
            <a:ext cx="5301204" cy="276999"/>
          </a:xfrm>
          <a:prstGeom prst="rect">
            <a:avLst/>
          </a:prstGeom>
        </p:spPr>
        <p:txBody>
          <a:bodyPr wrap="square">
            <a:spAutoFit/>
          </a:bodyPr>
          <a:lstStyle/>
          <a:p>
            <a:r>
              <a:rPr lang="zh-TW" altLang="en-US" sz="1200" i="1" dirty="0"/>
              <a:t>你擔心唔到咁多下一代，佢地始終都要面對個社會</a:t>
            </a:r>
            <a:endParaRPr lang="en-US" altLang="zh-TW" sz="1400" b="1" i="1" dirty="0">
              <a:solidFill>
                <a:schemeClr val="tx2"/>
              </a:solidFill>
              <a:latin typeface="Calibri" panose="020F0502020204030204" pitchFamily="34" charset="0"/>
            </a:endParaRPr>
          </a:p>
        </p:txBody>
      </p:sp>
      <p:sp>
        <p:nvSpPr>
          <p:cNvPr id="57" name="TextBox 56">
            <a:extLst>
              <a:ext uri="{FF2B5EF4-FFF2-40B4-BE49-F238E27FC236}">
                <a16:creationId xmlns:a16="http://schemas.microsoft.com/office/drawing/2014/main" id="{C30AEF58-E2E9-16B0-90A4-1FE0AFFDD194}"/>
              </a:ext>
            </a:extLst>
          </p:cNvPr>
          <p:cNvSpPr txBox="1"/>
          <p:nvPr/>
        </p:nvSpPr>
        <p:spPr>
          <a:xfrm>
            <a:off x="1110266" y="2066920"/>
            <a:ext cx="4162748" cy="738664"/>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You cannot worry too much about the next generation. Eventually they will need to face the society.</a:t>
            </a:r>
          </a:p>
          <a:p>
            <a:r>
              <a:rPr lang="en-HK" sz="1400" dirty="0">
                <a:latin typeface="Calibri" panose="020F0502020204030204" pitchFamily="34" charset="0"/>
                <a:ea typeface="Calibri" panose="020F0502020204030204" pitchFamily="34" charset="0"/>
                <a:cs typeface="Calibri" panose="020F0502020204030204" pitchFamily="34" charset="0"/>
              </a:rPr>
              <a:t>[Aged 55-70, Male, M</a:t>
            </a:r>
            <a:r>
              <a:rPr lang="en-US" altLang="zh-CN" sz="1400" dirty="0" err="1">
                <a:latin typeface="Calibri" panose="020F0502020204030204" pitchFamily="34" charset="0"/>
                <a:ea typeface="Calibri" panose="020F0502020204030204" pitchFamily="34" charset="0"/>
                <a:cs typeface="Calibri" panose="020F0502020204030204" pitchFamily="34" charset="0"/>
              </a:rPr>
              <a:t>ildly</a:t>
            </a:r>
            <a:r>
              <a:rPr lang="en-US" altLang="zh-CN" sz="1400" dirty="0">
                <a:latin typeface="Calibri" panose="020F0502020204030204" pitchFamily="34" charset="0"/>
                <a:ea typeface="Calibri" panose="020F0502020204030204" pitchFamily="34" charset="0"/>
                <a:cs typeface="Calibri" panose="020F0502020204030204" pitchFamily="34" charset="0"/>
              </a:rPr>
              <a:t> Supportive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58" name="Group 10">
            <a:extLst>
              <a:ext uri="{FF2B5EF4-FFF2-40B4-BE49-F238E27FC236}">
                <a16:creationId xmlns:a16="http://schemas.microsoft.com/office/drawing/2014/main" id="{2E47CE04-BE6F-2822-71E4-D14E5BBD017D}"/>
              </a:ext>
            </a:extLst>
          </p:cNvPr>
          <p:cNvGrpSpPr>
            <a:grpSpLocks/>
          </p:cNvGrpSpPr>
          <p:nvPr/>
        </p:nvGrpSpPr>
        <p:grpSpPr bwMode="auto">
          <a:xfrm rot="10800000" flipH="1">
            <a:off x="726594" y="2027525"/>
            <a:ext cx="409582" cy="335269"/>
            <a:chOff x="1033" y="1117"/>
            <a:chExt cx="1907" cy="1561"/>
          </a:xfrm>
          <a:solidFill>
            <a:schemeClr val="tx2"/>
          </a:solidFill>
        </p:grpSpPr>
        <p:sp>
          <p:nvSpPr>
            <p:cNvPr id="59" name="Freeform 11">
              <a:extLst>
                <a:ext uri="{FF2B5EF4-FFF2-40B4-BE49-F238E27FC236}">
                  <a16:creationId xmlns:a16="http://schemas.microsoft.com/office/drawing/2014/main" id="{395E8D73-3FF4-DE54-B59D-C67E16FA6DBC}"/>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 name="Freeform 12">
              <a:extLst>
                <a:ext uri="{FF2B5EF4-FFF2-40B4-BE49-F238E27FC236}">
                  <a16:creationId xmlns:a16="http://schemas.microsoft.com/office/drawing/2014/main" id="{B76E3BC7-C2E3-0BA3-1432-08B2E3FD08E5}"/>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5" name="Rectangle 24">
            <a:extLst>
              <a:ext uri="{FF2B5EF4-FFF2-40B4-BE49-F238E27FC236}">
                <a16:creationId xmlns:a16="http://schemas.microsoft.com/office/drawing/2014/main" id="{C995DC1A-98D6-36F8-B491-845C55638FF4}"/>
              </a:ext>
            </a:extLst>
          </p:cNvPr>
          <p:cNvSpPr/>
          <p:nvPr/>
        </p:nvSpPr>
        <p:spPr>
          <a:xfrm>
            <a:off x="6363309" y="5340996"/>
            <a:ext cx="4362921" cy="461665"/>
          </a:xfrm>
          <a:prstGeom prst="rect">
            <a:avLst/>
          </a:prstGeom>
        </p:spPr>
        <p:txBody>
          <a:bodyPr wrap="square">
            <a:spAutoFit/>
          </a:bodyPr>
          <a:lstStyle/>
          <a:p>
            <a:r>
              <a:rPr lang="zh-TW" altLang="en-US" sz="1200" i="1" dirty="0"/>
              <a:t>本身香港婚姻嘅條例係跟英國，男女結合， 我覺得係咪係時候</a:t>
            </a:r>
            <a:r>
              <a:rPr lang="en-US" altLang="zh-TW" sz="1200" i="1" dirty="0"/>
              <a:t>Review</a:t>
            </a:r>
            <a:r>
              <a:rPr lang="zh-TW" altLang="en-US" sz="1200" i="1" dirty="0"/>
              <a:t>吓啲條例唔一定要跟原本嘅法律。</a:t>
            </a:r>
            <a:endParaRPr lang="en-US" altLang="zh-TW" sz="1400" b="1" i="1" dirty="0">
              <a:solidFill>
                <a:schemeClr val="tx2"/>
              </a:solidFill>
              <a:latin typeface="Calibri" panose="020F0502020204030204" pitchFamily="34" charset="0"/>
            </a:endParaRPr>
          </a:p>
        </p:txBody>
      </p:sp>
      <p:sp>
        <p:nvSpPr>
          <p:cNvPr id="27" name="TextBox 26">
            <a:extLst>
              <a:ext uri="{FF2B5EF4-FFF2-40B4-BE49-F238E27FC236}">
                <a16:creationId xmlns:a16="http://schemas.microsoft.com/office/drawing/2014/main" id="{05060C2A-D2DB-E39C-915D-C052CEA4BD17}"/>
              </a:ext>
            </a:extLst>
          </p:cNvPr>
          <p:cNvSpPr txBox="1"/>
          <p:nvPr/>
        </p:nvSpPr>
        <p:spPr>
          <a:xfrm>
            <a:off x="6363310" y="5695783"/>
            <a:ext cx="4684544" cy="954107"/>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The marriage law in HK is inherited from England, thus a man and a woman. I think it may be the time to review whether we need to follow the original law.</a:t>
            </a:r>
          </a:p>
          <a:p>
            <a:r>
              <a:rPr lang="en-HK" sz="1400" dirty="0">
                <a:latin typeface="Calibri" panose="020F0502020204030204" pitchFamily="34" charset="0"/>
                <a:ea typeface="Calibri" panose="020F0502020204030204" pitchFamily="34" charset="0"/>
                <a:cs typeface="Calibri" panose="020F0502020204030204" pitchFamily="34" charset="0"/>
              </a:rPr>
              <a:t>[Aged 30-40, </a:t>
            </a:r>
            <a:r>
              <a:rPr lang="en-US" altLang="zh-CN" sz="1400" dirty="0">
                <a:latin typeface="Calibri" panose="020F0502020204030204" pitchFamily="34" charset="0"/>
                <a:ea typeface="Calibri" panose="020F0502020204030204" pitchFamily="34" charset="0"/>
                <a:cs typeface="Calibri" panose="020F0502020204030204" pitchFamily="34" charset="0"/>
              </a:rPr>
              <a:t>Fem</a:t>
            </a:r>
            <a:r>
              <a:rPr lang="en-HK" sz="1400" dirty="0">
                <a:latin typeface="Calibri" panose="020F0502020204030204" pitchFamily="34" charset="0"/>
                <a:ea typeface="Calibri" panose="020F0502020204030204" pitchFamily="34" charset="0"/>
                <a:cs typeface="Calibri" panose="020F0502020204030204" pitchFamily="34" charset="0"/>
              </a:rPr>
              <a:t>ale, M</a:t>
            </a:r>
            <a:r>
              <a:rPr lang="en-US" altLang="zh-CN" sz="1400" dirty="0" err="1">
                <a:latin typeface="Calibri" panose="020F0502020204030204" pitchFamily="34" charset="0"/>
                <a:ea typeface="Calibri" panose="020F0502020204030204" pitchFamily="34" charset="0"/>
                <a:cs typeface="Calibri" panose="020F0502020204030204" pitchFamily="34" charset="0"/>
              </a:rPr>
              <a:t>ildly</a:t>
            </a:r>
            <a:r>
              <a:rPr lang="en-US" altLang="zh-CN" sz="1400" dirty="0">
                <a:latin typeface="Calibri" panose="020F0502020204030204" pitchFamily="34" charset="0"/>
                <a:ea typeface="Calibri" panose="020F0502020204030204" pitchFamily="34" charset="0"/>
                <a:cs typeface="Calibri" panose="020F0502020204030204" pitchFamily="34" charset="0"/>
              </a:rPr>
              <a:t> Supportive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30" name="Group 10">
            <a:extLst>
              <a:ext uri="{FF2B5EF4-FFF2-40B4-BE49-F238E27FC236}">
                <a16:creationId xmlns:a16="http://schemas.microsoft.com/office/drawing/2014/main" id="{54108BBD-0C9D-37D3-ABE6-F8587451793B}"/>
              </a:ext>
            </a:extLst>
          </p:cNvPr>
          <p:cNvGrpSpPr>
            <a:grpSpLocks/>
          </p:cNvGrpSpPr>
          <p:nvPr/>
        </p:nvGrpSpPr>
        <p:grpSpPr bwMode="auto">
          <a:xfrm rot="10800000" flipH="1">
            <a:off x="5979638" y="5454880"/>
            <a:ext cx="409582" cy="335269"/>
            <a:chOff x="1033" y="1117"/>
            <a:chExt cx="1907" cy="1561"/>
          </a:xfrm>
          <a:solidFill>
            <a:schemeClr val="tx2"/>
          </a:solidFill>
        </p:grpSpPr>
        <p:sp>
          <p:nvSpPr>
            <p:cNvPr id="31" name="Freeform 11">
              <a:extLst>
                <a:ext uri="{FF2B5EF4-FFF2-40B4-BE49-F238E27FC236}">
                  <a16:creationId xmlns:a16="http://schemas.microsoft.com/office/drawing/2014/main" id="{926B9D88-DDA9-6F00-9145-E37F14E4C65A}"/>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2">
              <a:extLst>
                <a:ext uri="{FF2B5EF4-FFF2-40B4-BE49-F238E27FC236}">
                  <a16:creationId xmlns:a16="http://schemas.microsoft.com/office/drawing/2014/main" id="{B06781C1-040B-4E38-3594-CE30BC57B87C}"/>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3" name="Rectangle 42">
            <a:extLst>
              <a:ext uri="{FF2B5EF4-FFF2-40B4-BE49-F238E27FC236}">
                <a16:creationId xmlns:a16="http://schemas.microsoft.com/office/drawing/2014/main" id="{70AAECD1-A3CA-E803-F00C-C1E3D653309C}"/>
              </a:ext>
            </a:extLst>
          </p:cNvPr>
          <p:cNvSpPr/>
          <p:nvPr/>
        </p:nvSpPr>
        <p:spPr>
          <a:xfrm>
            <a:off x="5677561" y="1153054"/>
            <a:ext cx="5301204" cy="276999"/>
          </a:xfrm>
          <a:prstGeom prst="rect">
            <a:avLst/>
          </a:prstGeom>
        </p:spPr>
        <p:txBody>
          <a:bodyPr wrap="square">
            <a:spAutoFit/>
          </a:bodyPr>
          <a:lstStyle/>
          <a:p>
            <a:r>
              <a:rPr lang="zh-TW" altLang="en-US" sz="1200" i="1" dirty="0"/>
              <a:t>而家啲小朋友上網都會睇到好多嘢， 佢哋基本上都接受到一啲新潮啲嘅嘢。</a:t>
            </a:r>
            <a:endParaRPr lang="en-US" altLang="zh-TW" sz="1400" b="1" i="1" dirty="0">
              <a:solidFill>
                <a:schemeClr val="tx2"/>
              </a:solidFill>
              <a:latin typeface="Calibri" panose="020F0502020204030204" pitchFamily="34" charset="0"/>
            </a:endParaRPr>
          </a:p>
        </p:txBody>
      </p:sp>
      <p:sp>
        <p:nvSpPr>
          <p:cNvPr id="44" name="TextBox 43">
            <a:extLst>
              <a:ext uri="{FF2B5EF4-FFF2-40B4-BE49-F238E27FC236}">
                <a16:creationId xmlns:a16="http://schemas.microsoft.com/office/drawing/2014/main" id="{06ABACBC-6C67-1B56-435F-060B6AC0D521}"/>
              </a:ext>
            </a:extLst>
          </p:cNvPr>
          <p:cNvSpPr txBox="1"/>
          <p:nvPr/>
        </p:nvSpPr>
        <p:spPr>
          <a:xfrm>
            <a:off x="5677561" y="1308315"/>
            <a:ext cx="5492891" cy="738664"/>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The kids nowadays can go online and see many things. They in principle accept modern concepts and things.  </a:t>
            </a:r>
          </a:p>
          <a:p>
            <a:r>
              <a:rPr lang="en-HK" sz="1400" dirty="0">
                <a:latin typeface="Calibri" panose="020F0502020204030204" pitchFamily="34" charset="0"/>
                <a:ea typeface="Calibri" panose="020F0502020204030204" pitchFamily="34" charset="0"/>
                <a:cs typeface="Calibri" panose="020F0502020204030204" pitchFamily="34" charset="0"/>
              </a:rPr>
              <a:t>[Aged 30-40, Female, M</a:t>
            </a:r>
            <a:r>
              <a:rPr lang="en-US" altLang="zh-CN" sz="1400" dirty="0" err="1">
                <a:latin typeface="Calibri" panose="020F0502020204030204" pitchFamily="34" charset="0"/>
                <a:ea typeface="Calibri" panose="020F0502020204030204" pitchFamily="34" charset="0"/>
                <a:cs typeface="Calibri" panose="020F0502020204030204" pitchFamily="34" charset="0"/>
              </a:rPr>
              <a:t>ildly</a:t>
            </a:r>
            <a:r>
              <a:rPr lang="en-US" altLang="zh-CN" sz="1400" dirty="0">
                <a:latin typeface="Calibri" panose="020F0502020204030204" pitchFamily="34" charset="0"/>
                <a:ea typeface="Calibri" panose="020F0502020204030204" pitchFamily="34" charset="0"/>
                <a:cs typeface="Calibri" panose="020F0502020204030204" pitchFamily="34" charset="0"/>
              </a:rPr>
              <a:t> Supportive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45" name="Group 10">
            <a:extLst>
              <a:ext uri="{FF2B5EF4-FFF2-40B4-BE49-F238E27FC236}">
                <a16:creationId xmlns:a16="http://schemas.microsoft.com/office/drawing/2014/main" id="{DE66631F-E080-51B6-B06E-227A71695DDC}"/>
              </a:ext>
            </a:extLst>
          </p:cNvPr>
          <p:cNvGrpSpPr>
            <a:grpSpLocks/>
          </p:cNvGrpSpPr>
          <p:nvPr/>
        </p:nvGrpSpPr>
        <p:grpSpPr bwMode="auto">
          <a:xfrm rot="10800000" flipH="1">
            <a:off x="5293890" y="1268920"/>
            <a:ext cx="409582" cy="335269"/>
            <a:chOff x="1033" y="1117"/>
            <a:chExt cx="1907" cy="1561"/>
          </a:xfrm>
          <a:solidFill>
            <a:schemeClr val="tx2"/>
          </a:solidFill>
        </p:grpSpPr>
        <p:sp>
          <p:nvSpPr>
            <p:cNvPr id="46" name="Freeform 11">
              <a:extLst>
                <a:ext uri="{FF2B5EF4-FFF2-40B4-BE49-F238E27FC236}">
                  <a16:creationId xmlns:a16="http://schemas.microsoft.com/office/drawing/2014/main" id="{802EBD82-5E6C-5CBE-9612-F6117330CBC8}"/>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7" name="Freeform 12">
              <a:extLst>
                <a:ext uri="{FF2B5EF4-FFF2-40B4-BE49-F238E27FC236}">
                  <a16:creationId xmlns:a16="http://schemas.microsoft.com/office/drawing/2014/main" id="{AF4DF56B-D721-B000-8511-ABFFED792DCB}"/>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8" name="Rectangle 47">
            <a:extLst>
              <a:ext uri="{FF2B5EF4-FFF2-40B4-BE49-F238E27FC236}">
                <a16:creationId xmlns:a16="http://schemas.microsoft.com/office/drawing/2014/main" id="{0DDE92D5-6227-A604-752E-D0E6496C5207}"/>
              </a:ext>
            </a:extLst>
          </p:cNvPr>
          <p:cNvSpPr/>
          <p:nvPr/>
        </p:nvSpPr>
        <p:spPr>
          <a:xfrm>
            <a:off x="726594" y="3489669"/>
            <a:ext cx="5301204" cy="276999"/>
          </a:xfrm>
          <a:prstGeom prst="rect">
            <a:avLst/>
          </a:prstGeom>
        </p:spPr>
        <p:txBody>
          <a:bodyPr wrap="square">
            <a:spAutoFit/>
          </a:bodyPr>
          <a:lstStyle/>
          <a:p>
            <a:r>
              <a:rPr lang="zh-CN" altLang="en-US" sz="1200" i="1" dirty="0"/>
              <a:t>都</a:t>
            </a:r>
            <a:r>
              <a:rPr lang="zh-TW" altLang="en-US" sz="1200" i="1" dirty="0"/>
              <a:t>會有好多人</a:t>
            </a:r>
            <a:r>
              <a:rPr lang="zh-CN" altLang="en-US" sz="1200" i="1" dirty="0"/>
              <a:t>可以</a:t>
            </a:r>
            <a:r>
              <a:rPr lang="zh-TW" altLang="en-US" sz="1200" i="1" dirty="0"/>
              <a:t>靠呢啲嘢嚟搵錢， 例如結婚套餐，婚紗拍攝，一定有生意。</a:t>
            </a:r>
            <a:endParaRPr lang="en-US" altLang="zh-TW" sz="1400" b="1" i="1" dirty="0">
              <a:solidFill>
                <a:schemeClr val="tx2"/>
              </a:solidFill>
              <a:latin typeface="Calibri" panose="020F0502020204030204" pitchFamily="34" charset="0"/>
            </a:endParaRPr>
          </a:p>
        </p:txBody>
      </p:sp>
      <p:sp>
        <p:nvSpPr>
          <p:cNvPr id="49" name="TextBox 48">
            <a:extLst>
              <a:ext uri="{FF2B5EF4-FFF2-40B4-BE49-F238E27FC236}">
                <a16:creationId xmlns:a16="http://schemas.microsoft.com/office/drawing/2014/main" id="{A981B262-89B6-3474-4DE3-4E74D5E7FFD1}"/>
              </a:ext>
            </a:extLst>
          </p:cNvPr>
          <p:cNvSpPr txBox="1"/>
          <p:nvPr/>
        </p:nvSpPr>
        <p:spPr>
          <a:xfrm>
            <a:off x="726594" y="3662515"/>
            <a:ext cx="5492892" cy="738664"/>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People can also make money around it, like marriage banquet, photo-shooting, there will be business.  </a:t>
            </a:r>
          </a:p>
          <a:p>
            <a:r>
              <a:rPr lang="en-HK" sz="1400" dirty="0">
                <a:latin typeface="Calibri" panose="020F0502020204030204" pitchFamily="34" charset="0"/>
                <a:ea typeface="Calibri" panose="020F0502020204030204" pitchFamily="34" charset="0"/>
                <a:cs typeface="Calibri" panose="020F0502020204030204" pitchFamily="34" charset="0"/>
              </a:rPr>
              <a:t>[Aged 30-40, </a:t>
            </a:r>
            <a:r>
              <a:rPr lang="en-US" altLang="zh-CN" sz="1400" dirty="0">
                <a:latin typeface="Calibri" panose="020F0502020204030204" pitchFamily="34" charset="0"/>
                <a:ea typeface="Calibri" panose="020F0502020204030204" pitchFamily="34" charset="0"/>
                <a:cs typeface="Calibri" panose="020F0502020204030204" pitchFamily="34" charset="0"/>
              </a:rPr>
              <a:t>M</a:t>
            </a:r>
            <a:r>
              <a:rPr lang="en-HK" sz="1400" dirty="0">
                <a:latin typeface="Calibri" panose="020F0502020204030204" pitchFamily="34" charset="0"/>
                <a:ea typeface="Calibri" panose="020F0502020204030204" pitchFamily="34" charset="0"/>
                <a:cs typeface="Calibri" panose="020F0502020204030204" pitchFamily="34" charset="0"/>
              </a:rPr>
              <a:t>ale, M</a:t>
            </a:r>
            <a:r>
              <a:rPr lang="en-US" altLang="zh-CN" sz="1400" dirty="0" err="1">
                <a:latin typeface="Calibri" panose="020F0502020204030204" pitchFamily="34" charset="0"/>
                <a:ea typeface="Calibri" panose="020F0502020204030204" pitchFamily="34" charset="0"/>
                <a:cs typeface="Calibri" panose="020F0502020204030204" pitchFamily="34" charset="0"/>
              </a:rPr>
              <a:t>ildly</a:t>
            </a:r>
            <a:r>
              <a:rPr lang="en-US" altLang="zh-CN" sz="1400" dirty="0">
                <a:latin typeface="Calibri" panose="020F0502020204030204" pitchFamily="34" charset="0"/>
                <a:ea typeface="Calibri" panose="020F0502020204030204" pitchFamily="34" charset="0"/>
                <a:cs typeface="Calibri" panose="020F0502020204030204" pitchFamily="34" charset="0"/>
              </a:rPr>
              <a:t> Supportive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50" name="Group 10">
            <a:extLst>
              <a:ext uri="{FF2B5EF4-FFF2-40B4-BE49-F238E27FC236}">
                <a16:creationId xmlns:a16="http://schemas.microsoft.com/office/drawing/2014/main" id="{210E4A7A-1E74-30B5-BCB1-623D8FB55E01}"/>
              </a:ext>
            </a:extLst>
          </p:cNvPr>
          <p:cNvGrpSpPr>
            <a:grpSpLocks/>
          </p:cNvGrpSpPr>
          <p:nvPr/>
        </p:nvGrpSpPr>
        <p:grpSpPr bwMode="auto">
          <a:xfrm rot="10800000" flipH="1">
            <a:off x="342923" y="3569350"/>
            <a:ext cx="409582" cy="335269"/>
            <a:chOff x="1033" y="1117"/>
            <a:chExt cx="1907" cy="1561"/>
          </a:xfrm>
          <a:solidFill>
            <a:schemeClr val="tx2"/>
          </a:solidFill>
        </p:grpSpPr>
        <p:sp>
          <p:nvSpPr>
            <p:cNvPr id="61" name="Freeform 11">
              <a:extLst>
                <a:ext uri="{FF2B5EF4-FFF2-40B4-BE49-F238E27FC236}">
                  <a16:creationId xmlns:a16="http://schemas.microsoft.com/office/drawing/2014/main" id="{EDA70A1A-AA82-234A-BCD3-204ECF101BB0}"/>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Freeform 12">
              <a:extLst>
                <a:ext uri="{FF2B5EF4-FFF2-40B4-BE49-F238E27FC236}">
                  <a16:creationId xmlns:a16="http://schemas.microsoft.com/office/drawing/2014/main" id="{A0257E21-2017-5533-89A9-89E523437517}"/>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63" name="Rectangle 62">
            <a:extLst>
              <a:ext uri="{FF2B5EF4-FFF2-40B4-BE49-F238E27FC236}">
                <a16:creationId xmlns:a16="http://schemas.microsoft.com/office/drawing/2014/main" id="{B492EBEC-FE7F-57C8-4E71-ED14AFEAB3B9}"/>
              </a:ext>
            </a:extLst>
          </p:cNvPr>
          <p:cNvSpPr/>
          <p:nvPr/>
        </p:nvSpPr>
        <p:spPr>
          <a:xfrm>
            <a:off x="6246562" y="2078024"/>
            <a:ext cx="5301204" cy="276999"/>
          </a:xfrm>
          <a:prstGeom prst="rect">
            <a:avLst/>
          </a:prstGeom>
        </p:spPr>
        <p:txBody>
          <a:bodyPr wrap="square">
            <a:spAutoFit/>
          </a:bodyPr>
          <a:lstStyle/>
          <a:p>
            <a:r>
              <a:rPr lang="zh-TW" altLang="en-US" sz="1200" i="1" dirty="0"/>
              <a:t>傳統都係時間累積，個世界會慢慢變。當累積到</a:t>
            </a:r>
            <a:r>
              <a:rPr lang="zh-CN" altLang="en-US" sz="1200" i="1" dirty="0"/>
              <a:t>一定程度，</a:t>
            </a:r>
            <a:r>
              <a:rPr lang="zh-TW" altLang="en-US" sz="1200" i="1" dirty="0"/>
              <a:t>大家</a:t>
            </a:r>
            <a:r>
              <a:rPr lang="zh-CN" altLang="en-US" sz="1200" i="1" dirty="0"/>
              <a:t>就會</a:t>
            </a:r>
            <a:r>
              <a:rPr lang="zh-TW" altLang="en-US" sz="1200" i="1" dirty="0"/>
              <a:t>無所謂</a:t>
            </a:r>
            <a:r>
              <a:rPr lang="zh-CN" altLang="en-US" sz="1200" i="1" dirty="0"/>
              <a:t>。</a:t>
            </a:r>
            <a:endParaRPr lang="en-US" altLang="zh-TW" sz="1400" b="1" i="1" dirty="0">
              <a:solidFill>
                <a:schemeClr val="tx2"/>
              </a:solidFill>
              <a:latin typeface="Calibri" panose="020F0502020204030204" pitchFamily="34" charset="0"/>
            </a:endParaRPr>
          </a:p>
        </p:txBody>
      </p:sp>
      <p:sp>
        <p:nvSpPr>
          <p:cNvPr id="64" name="TextBox 63">
            <a:extLst>
              <a:ext uri="{FF2B5EF4-FFF2-40B4-BE49-F238E27FC236}">
                <a16:creationId xmlns:a16="http://schemas.microsoft.com/office/drawing/2014/main" id="{A8D60F0A-FD3B-C33E-4787-7FBB5A3081A9}"/>
              </a:ext>
            </a:extLst>
          </p:cNvPr>
          <p:cNvSpPr txBox="1"/>
          <p:nvPr/>
        </p:nvSpPr>
        <p:spPr>
          <a:xfrm>
            <a:off x="6246562" y="2245985"/>
            <a:ext cx="5492891" cy="738664"/>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Traditions are accumulated and the world is changing. Once accumulated to a certain level, people would realize it does not matter.  </a:t>
            </a:r>
          </a:p>
          <a:p>
            <a:r>
              <a:rPr lang="en-HK" sz="1400" dirty="0">
                <a:latin typeface="Calibri" panose="020F0502020204030204" pitchFamily="34" charset="0"/>
                <a:ea typeface="Calibri" panose="020F0502020204030204" pitchFamily="34" charset="0"/>
                <a:cs typeface="Calibri" panose="020F0502020204030204" pitchFamily="34" charset="0"/>
              </a:rPr>
              <a:t>[Aged 55-70, Male, M</a:t>
            </a:r>
            <a:r>
              <a:rPr lang="en-US" altLang="zh-CN" sz="1400" dirty="0" err="1">
                <a:latin typeface="Calibri" panose="020F0502020204030204" pitchFamily="34" charset="0"/>
                <a:ea typeface="Calibri" panose="020F0502020204030204" pitchFamily="34" charset="0"/>
                <a:cs typeface="Calibri" panose="020F0502020204030204" pitchFamily="34" charset="0"/>
              </a:rPr>
              <a:t>ildly</a:t>
            </a:r>
            <a:r>
              <a:rPr lang="en-US" altLang="zh-CN" sz="1400" dirty="0">
                <a:latin typeface="Calibri" panose="020F0502020204030204" pitchFamily="34" charset="0"/>
                <a:ea typeface="Calibri" panose="020F0502020204030204" pitchFamily="34" charset="0"/>
                <a:cs typeface="Calibri" panose="020F0502020204030204" pitchFamily="34" charset="0"/>
              </a:rPr>
              <a:t> Supportive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65" name="Group 10">
            <a:extLst>
              <a:ext uri="{FF2B5EF4-FFF2-40B4-BE49-F238E27FC236}">
                <a16:creationId xmlns:a16="http://schemas.microsoft.com/office/drawing/2014/main" id="{33C2A15E-F457-3186-5945-F313D1047BE8}"/>
              </a:ext>
            </a:extLst>
          </p:cNvPr>
          <p:cNvGrpSpPr>
            <a:grpSpLocks/>
          </p:cNvGrpSpPr>
          <p:nvPr/>
        </p:nvGrpSpPr>
        <p:grpSpPr bwMode="auto">
          <a:xfrm rot="10800000" flipH="1">
            <a:off x="5862891" y="2193890"/>
            <a:ext cx="409582" cy="335269"/>
            <a:chOff x="1033" y="1117"/>
            <a:chExt cx="1907" cy="1561"/>
          </a:xfrm>
          <a:solidFill>
            <a:schemeClr val="tx2"/>
          </a:solidFill>
        </p:grpSpPr>
        <p:sp>
          <p:nvSpPr>
            <p:cNvPr id="66" name="Freeform 11">
              <a:extLst>
                <a:ext uri="{FF2B5EF4-FFF2-40B4-BE49-F238E27FC236}">
                  <a16:creationId xmlns:a16="http://schemas.microsoft.com/office/drawing/2014/main" id="{2C1302D2-97BB-42AE-AB79-38E7DFC3EA8C}"/>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Freeform 12">
              <a:extLst>
                <a:ext uri="{FF2B5EF4-FFF2-40B4-BE49-F238E27FC236}">
                  <a16:creationId xmlns:a16="http://schemas.microsoft.com/office/drawing/2014/main" id="{A2A044BF-C248-5A63-7D63-F6A945960AD4}"/>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68" name="Rectangle 67">
            <a:extLst>
              <a:ext uri="{FF2B5EF4-FFF2-40B4-BE49-F238E27FC236}">
                <a16:creationId xmlns:a16="http://schemas.microsoft.com/office/drawing/2014/main" id="{82120991-1D51-4EED-2EB3-C097672B561A}"/>
              </a:ext>
            </a:extLst>
          </p:cNvPr>
          <p:cNvSpPr/>
          <p:nvPr/>
        </p:nvSpPr>
        <p:spPr>
          <a:xfrm>
            <a:off x="6365445" y="3808765"/>
            <a:ext cx="5301204" cy="461665"/>
          </a:xfrm>
          <a:prstGeom prst="rect">
            <a:avLst/>
          </a:prstGeom>
        </p:spPr>
        <p:txBody>
          <a:bodyPr wrap="square">
            <a:spAutoFit/>
          </a:bodyPr>
          <a:lstStyle/>
          <a:p>
            <a:r>
              <a:rPr lang="zh-TW" altLang="en-US" sz="1200" i="1" dirty="0"/>
              <a:t>姨甥女係營養師，同個女醫生一齊咗，佢地喺香港冇辦法有</a:t>
            </a:r>
            <a:r>
              <a:rPr lang="en-US" altLang="zh-TW" sz="1200" i="1" dirty="0"/>
              <a:t>status</a:t>
            </a:r>
            <a:r>
              <a:rPr lang="zh-TW" altLang="en-US" sz="1200" i="1" dirty="0"/>
              <a:t>，而家喺加拿大結咗婚</a:t>
            </a:r>
            <a:r>
              <a:rPr lang="zh-CN" altLang="en-US" sz="1200" i="1" dirty="0"/>
              <a:t>。咁樣令到香港無咗兩個專業人士。</a:t>
            </a:r>
            <a:endParaRPr lang="en-US" altLang="zh-TW" sz="1400" b="1" i="1" dirty="0">
              <a:solidFill>
                <a:schemeClr val="tx2"/>
              </a:solidFill>
              <a:latin typeface="Calibri" panose="020F0502020204030204" pitchFamily="34" charset="0"/>
            </a:endParaRPr>
          </a:p>
        </p:txBody>
      </p:sp>
      <p:sp>
        <p:nvSpPr>
          <p:cNvPr id="69" name="TextBox 68">
            <a:extLst>
              <a:ext uri="{FF2B5EF4-FFF2-40B4-BE49-F238E27FC236}">
                <a16:creationId xmlns:a16="http://schemas.microsoft.com/office/drawing/2014/main" id="{5F9271A7-A8BE-B75E-2E69-54A0C8F3AA9B}"/>
              </a:ext>
            </a:extLst>
          </p:cNvPr>
          <p:cNvSpPr txBox="1"/>
          <p:nvPr/>
        </p:nvSpPr>
        <p:spPr>
          <a:xfrm>
            <a:off x="6365444" y="4172111"/>
            <a:ext cx="5509055" cy="954107"/>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My nephew is a nutritionist and is in love with a female doctor. They can’t have status here, so they go to Canada and get married. Because of this, HK loses two professionals.</a:t>
            </a:r>
          </a:p>
          <a:p>
            <a:r>
              <a:rPr lang="en-HK" sz="1400" dirty="0">
                <a:latin typeface="Calibri" panose="020F0502020204030204" pitchFamily="34" charset="0"/>
                <a:ea typeface="Calibri" panose="020F0502020204030204" pitchFamily="34" charset="0"/>
                <a:cs typeface="Calibri" panose="020F0502020204030204" pitchFamily="34" charset="0"/>
              </a:rPr>
              <a:t>[Aged 41-54, </a:t>
            </a:r>
            <a:r>
              <a:rPr lang="en-US" altLang="zh-CN" sz="1400" dirty="0">
                <a:latin typeface="Calibri" panose="020F0502020204030204" pitchFamily="34" charset="0"/>
                <a:ea typeface="Calibri" panose="020F0502020204030204" pitchFamily="34" charset="0"/>
                <a:cs typeface="Calibri" panose="020F0502020204030204" pitchFamily="34" charset="0"/>
              </a:rPr>
              <a:t>M</a:t>
            </a:r>
            <a:r>
              <a:rPr lang="en-HK" sz="1400" dirty="0">
                <a:latin typeface="Calibri" panose="020F0502020204030204" pitchFamily="34" charset="0"/>
                <a:ea typeface="Calibri" panose="020F0502020204030204" pitchFamily="34" charset="0"/>
                <a:cs typeface="Calibri" panose="020F0502020204030204" pitchFamily="34" charset="0"/>
              </a:rPr>
              <a:t>ale, M</a:t>
            </a:r>
            <a:r>
              <a:rPr lang="en-US" altLang="zh-CN" sz="1400" dirty="0" err="1">
                <a:latin typeface="Calibri" panose="020F0502020204030204" pitchFamily="34" charset="0"/>
                <a:ea typeface="Calibri" panose="020F0502020204030204" pitchFamily="34" charset="0"/>
                <a:cs typeface="Calibri" panose="020F0502020204030204" pitchFamily="34" charset="0"/>
              </a:rPr>
              <a:t>ildly</a:t>
            </a:r>
            <a:r>
              <a:rPr lang="en-US" altLang="zh-CN" sz="1400" dirty="0">
                <a:latin typeface="Calibri" panose="020F0502020204030204" pitchFamily="34" charset="0"/>
                <a:ea typeface="Calibri" panose="020F0502020204030204" pitchFamily="34" charset="0"/>
                <a:cs typeface="Calibri" panose="020F0502020204030204" pitchFamily="34" charset="0"/>
              </a:rPr>
              <a:t> Supportive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70" name="Group 10">
            <a:extLst>
              <a:ext uri="{FF2B5EF4-FFF2-40B4-BE49-F238E27FC236}">
                <a16:creationId xmlns:a16="http://schemas.microsoft.com/office/drawing/2014/main" id="{580D12A8-88DC-565D-1060-02FDA7D1CFBD}"/>
              </a:ext>
            </a:extLst>
          </p:cNvPr>
          <p:cNvGrpSpPr>
            <a:grpSpLocks/>
          </p:cNvGrpSpPr>
          <p:nvPr/>
        </p:nvGrpSpPr>
        <p:grpSpPr bwMode="auto">
          <a:xfrm rot="10800000" flipH="1">
            <a:off x="5981774" y="3901146"/>
            <a:ext cx="409582" cy="335269"/>
            <a:chOff x="1033" y="1117"/>
            <a:chExt cx="1907" cy="1561"/>
          </a:xfrm>
          <a:solidFill>
            <a:schemeClr val="tx2"/>
          </a:solidFill>
        </p:grpSpPr>
        <p:sp>
          <p:nvSpPr>
            <p:cNvPr id="71" name="Freeform 11">
              <a:extLst>
                <a:ext uri="{FF2B5EF4-FFF2-40B4-BE49-F238E27FC236}">
                  <a16:creationId xmlns:a16="http://schemas.microsoft.com/office/drawing/2014/main" id="{4734AE89-EFA9-CAFB-47EE-EB2064C3785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 name="Freeform 12">
              <a:extLst>
                <a:ext uri="{FF2B5EF4-FFF2-40B4-BE49-F238E27FC236}">
                  <a16:creationId xmlns:a16="http://schemas.microsoft.com/office/drawing/2014/main" id="{62E2F1EE-C6A8-E9B0-3FC4-E4848B0894C8}"/>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83" name="Rectangle 82">
            <a:extLst>
              <a:ext uri="{FF2B5EF4-FFF2-40B4-BE49-F238E27FC236}">
                <a16:creationId xmlns:a16="http://schemas.microsoft.com/office/drawing/2014/main" id="{F3369451-CAC2-CDF6-438A-AE77BDE03694}"/>
              </a:ext>
            </a:extLst>
          </p:cNvPr>
          <p:cNvSpPr/>
          <p:nvPr/>
        </p:nvSpPr>
        <p:spPr>
          <a:xfrm>
            <a:off x="6626601" y="3125900"/>
            <a:ext cx="4548978" cy="276999"/>
          </a:xfrm>
          <a:prstGeom prst="rect">
            <a:avLst/>
          </a:prstGeom>
        </p:spPr>
        <p:txBody>
          <a:bodyPr wrap="square">
            <a:spAutoFit/>
          </a:bodyPr>
          <a:lstStyle/>
          <a:p>
            <a:r>
              <a:rPr lang="zh-TW" altLang="en-US" sz="1200" i="1" dirty="0"/>
              <a:t>佢地收養小朋友都幾好，破碎家庭</a:t>
            </a:r>
            <a:r>
              <a:rPr lang="zh-CN" altLang="en-US" sz="1200" i="1" dirty="0"/>
              <a:t>嘅小朋友</a:t>
            </a:r>
            <a:r>
              <a:rPr lang="zh-TW" altLang="en-US" sz="1200" i="1" dirty="0"/>
              <a:t>好慘</a:t>
            </a:r>
            <a:endParaRPr lang="en-US" altLang="zh-TW" sz="1400" b="1" i="1" dirty="0">
              <a:solidFill>
                <a:schemeClr val="tx2"/>
              </a:solidFill>
              <a:latin typeface="Calibri" panose="020F0502020204030204" pitchFamily="34" charset="0"/>
            </a:endParaRPr>
          </a:p>
        </p:txBody>
      </p:sp>
      <p:sp>
        <p:nvSpPr>
          <p:cNvPr id="84" name="TextBox 83">
            <a:extLst>
              <a:ext uri="{FF2B5EF4-FFF2-40B4-BE49-F238E27FC236}">
                <a16:creationId xmlns:a16="http://schemas.microsoft.com/office/drawing/2014/main" id="{B7DD722F-DEDE-B29A-CBE4-0C6A24A69952}"/>
              </a:ext>
            </a:extLst>
          </p:cNvPr>
          <p:cNvSpPr txBox="1"/>
          <p:nvPr/>
        </p:nvSpPr>
        <p:spPr>
          <a:xfrm>
            <a:off x="6626602" y="3272356"/>
            <a:ext cx="5492892" cy="523220"/>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It’s good if they can adopt kids who are suffering from a broken family.</a:t>
            </a:r>
          </a:p>
          <a:p>
            <a:r>
              <a:rPr lang="en-HK" sz="1400" dirty="0">
                <a:latin typeface="Calibri" panose="020F0502020204030204" pitchFamily="34" charset="0"/>
                <a:ea typeface="Calibri" panose="020F0502020204030204" pitchFamily="34" charset="0"/>
                <a:cs typeface="Calibri" panose="020F0502020204030204" pitchFamily="34" charset="0"/>
              </a:rPr>
              <a:t>[Aged 55-70, Male, M</a:t>
            </a:r>
            <a:r>
              <a:rPr lang="en-US" altLang="zh-CN" sz="1400" dirty="0" err="1">
                <a:latin typeface="Calibri" panose="020F0502020204030204" pitchFamily="34" charset="0"/>
                <a:ea typeface="Calibri" panose="020F0502020204030204" pitchFamily="34" charset="0"/>
                <a:cs typeface="Calibri" panose="020F0502020204030204" pitchFamily="34" charset="0"/>
              </a:rPr>
              <a:t>ildly</a:t>
            </a:r>
            <a:r>
              <a:rPr lang="en-US" altLang="zh-CN" sz="1400" dirty="0">
                <a:latin typeface="Calibri" panose="020F0502020204030204" pitchFamily="34" charset="0"/>
                <a:ea typeface="Calibri" panose="020F0502020204030204" pitchFamily="34" charset="0"/>
                <a:cs typeface="Calibri" panose="020F0502020204030204" pitchFamily="34" charset="0"/>
              </a:rPr>
              <a:t> Supportive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85" name="Group 10">
            <a:extLst>
              <a:ext uri="{FF2B5EF4-FFF2-40B4-BE49-F238E27FC236}">
                <a16:creationId xmlns:a16="http://schemas.microsoft.com/office/drawing/2014/main" id="{3F8FBCF2-11B8-C2D1-FD8F-71C34E99E3B3}"/>
              </a:ext>
            </a:extLst>
          </p:cNvPr>
          <p:cNvGrpSpPr>
            <a:grpSpLocks/>
          </p:cNvGrpSpPr>
          <p:nvPr/>
        </p:nvGrpSpPr>
        <p:grpSpPr bwMode="auto">
          <a:xfrm rot="10800000" flipH="1">
            <a:off x="6242930" y="3180181"/>
            <a:ext cx="409582" cy="335269"/>
            <a:chOff x="1033" y="1117"/>
            <a:chExt cx="1907" cy="1561"/>
          </a:xfrm>
          <a:solidFill>
            <a:schemeClr val="tx2"/>
          </a:solidFill>
        </p:grpSpPr>
        <p:sp>
          <p:nvSpPr>
            <p:cNvPr id="86" name="Freeform 11">
              <a:extLst>
                <a:ext uri="{FF2B5EF4-FFF2-40B4-BE49-F238E27FC236}">
                  <a16:creationId xmlns:a16="http://schemas.microsoft.com/office/drawing/2014/main" id="{923CEF62-FDF3-B880-7451-952F8C36267E}"/>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7" name="Freeform 12">
              <a:extLst>
                <a:ext uri="{FF2B5EF4-FFF2-40B4-BE49-F238E27FC236}">
                  <a16:creationId xmlns:a16="http://schemas.microsoft.com/office/drawing/2014/main" id="{F5B029AC-2426-CDA0-130F-9A9B3DB5461D}"/>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cxnSp>
        <p:nvCxnSpPr>
          <p:cNvPr id="89" name="Straight Connector 88">
            <a:extLst>
              <a:ext uri="{FF2B5EF4-FFF2-40B4-BE49-F238E27FC236}">
                <a16:creationId xmlns:a16="http://schemas.microsoft.com/office/drawing/2014/main" id="{5476FAF7-0EE6-6A93-9766-B1CA914FCC23}"/>
              </a:ext>
            </a:extLst>
          </p:cNvPr>
          <p:cNvCxnSpPr>
            <a:cxnSpLocks/>
          </p:cNvCxnSpPr>
          <p:nvPr/>
        </p:nvCxnSpPr>
        <p:spPr>
          <a:xfrm>
            <a:off x="5715661" y="5219849"/>
            <a:ext cx="5950988" cy="0"/>
          </a:xfrm>
          <a:prstGeom prst="line">
            <a:avLst/>
          </a:prstGeom>
          <a:ln w="19050">
            <a:solidFill>
              <a:srgbClr val="009D9C"/>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84BF532-3C83-0441-404C-003F807EF764}"/>
              </a:ext>
            </a:extLst>
          </p:cNvPr>
          <p:cNvCxnSpPr>
            <a:cxnSpLocks/>
          </p:cNvCxnSpPr>
          <p:nvPr/>
        </p:nvCxnSpPr>
        <p:spPr>
          <a:xfrm>
            <a:off x="5715661" y="3035449"/>
            <a:ext cx="5950988" cy="0"/>
          </a:xfrm>
          <a:prstGeom prst="line">
            <a:avLst/>
          </a:prstGeom>
          <a:ln w="19050">
            <a:solidFill>
              <a:srgbClr val="009D9C"/>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342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18A8B25-791B-CAA5-2354-8D6A41FA0D64}"/>
              </a:ext>
            </a:extLst>
          </p:cNvPr>
          <p:cNvSpPr>
            <a:spLocks noGrp="1"/>
          </p:cNvSpPr>
          <p:nvPr>
            <p:ph type="sldNum" sz="quarter" idx="18"/>
          </p:nvPr>
        </p:nvSpPr>
        <p:spPr/>
        <p:txBody>
          <a:bodyPr/>
          <a:lstStyle/>
          <a:p>
            <a:fld id="{D61AABEC-672F-4B68-B914-690DA978312C}" type="slidenum">
              <a:rPr lang="en-GB" smtClean="0"/>
              <a:pPr/>
              <a:t>29</a:t>
            </a:fld>
            <a:r>
              <a:rPr lang="en-GB"/>
              <a:t> ‒ </a:t>
            </a:r>
            <a:endParaRPr lang="en-GB" dirty="0"/>
          </a:p>
        </p:txBody>
      </p:sp>
      <p:sp>
        <p:nvSpPr>
          <p:cNvPr id="6" name="Title 5">
            <a:extLst>
              <a:ext uri="{FF2B5EF4-FFF2-40B4-BE49-F238E27FC236}">
                <a16:creationId xmlns:a16="http://schemas.microsoft.com/office/drawing/2014/main" id="{E9B6BE04-04F0-C67B-D65E-794E5F825CD9}"/>
              </a:ext>
            </a:extLst>
          </p:cNvPr>
          <p:cNvSpPr>
            <a:spLocks noGrp="1"/>
          </p:cNvSpPr>
          <p:nvPr>
            <p:ph type="title"/>
          </p:nvPr>
        </p:nvSpPr>
        <p:spPr/>
        <p:txBody>
          <a:bodyPr/>
          <a:lstStyle/>
          <a:p>
            <a:r>
              <a:rPr lang="en-US" dirty="0"/>
              <a:t>Summary</a:t>
            </a:r>
          </a:p>
        </p:txBody>
      </p:sp>
      <p:sp>
        <p:nvSpPr>
          <p:cNvPr id="10" name="TextBox 9">
            <a:extLst>
              <a:ext uri="{FF2B5EF4-FFF2-40B4-BE49-F238E27FC236}">
                <a16:creationId xmlns:a16="http://schemas.microsoft.com/office/drawing/2014/main" id="{EEE7FD05-571F-C3B8-9702-9FE5BE7B0C1F}"/>
              </a:ext>
            </a:extLst>
          </p:cNvPr>
          <p:cNvSpPr txBox="1"/>
          <p:nvPr/>
        </p:nvSpPr>
        <p:spPr>
          <a:xfrm>
            <a:off x="382931" y="983166"/>
            <a:ext cx="11492394" cy="2862322"/>
          </a:xfrm>
          <a:prstGeom prst="rect">
            <a:avLst/>
          </a:prstGeom>
          <a:noFill/>
        </p:spPr>
        <p:txBody>
          <a:bodyPr wrap="square">
            <a:spAutoFit/>
          </a:bodyPr>
          <a:lstStyle/>
          <a:p>
            <a:pPr marL="285750" indent="-285750">
              <a:buFont typeface="Arial" panose="020B0604020202020204" pitchFamily="34" charset="0"/>
              <a:buChar char="•"/>
            </a:pPr>
            <a:r>
              <a:rPr lang="en-GB" dirty="0"/>
              <a:t>Increased understanding (via visibility &amp; LGBT+ they know) encourage embracing equal rights towards same-sex couples.</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GB" dirty="0"/>
              <a:t>Some objections are still observed among mildly </a:t>
            </a:r>
            <a:r>
              <a:rPr lang="en-GB" dirty="0" err="1"/>
              <a:t>supportives</a:t>
            </a:r>
            <a:r>
              <a:rPr lang="en-GB" dirty="0"/>
              <a:t> on child-rearing and challenging traditional setting.</a:t>
            </a:r>
            <a:endParaRPr lang="en-US" altLang="zh-CN"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GB" dirty="0"/>
              <a:t>Change is possible. Mildly </a:t>
            </a:r>
            <a:r>
              <a:rPr lang="en-GB" dirty="0" err="1"/>
              <a:t>supportives</a:t>
            </a:r>
            <a:r>
              <a:rPr lang="en-GB" dirty="0"/>
              <a:t> </a:t>
            </a:r>
            <a:r>
              <a:rPr lang="en-US" dirty="0"/>
              <a:t>are convinced by the following messages:</a:t>
            </a:r>
            <a:endParaRPr lang="en-US" altLang="zh-CN" dirty="0"/>
          </a:p>
          <a:p>
            <a:pPr marL="742950" lvl="1" indent="-285750">
              <a:buFont typeface="Arial" panose="020B0604020202020204" pitchFamily="34" charset="0"/>
              <a:buChar char="•"/>
            </a:pPr>
            <a:r>
              <a:rPr lang="en-US" sz="1800" b="1" dirty="0">
                <a:latin typeface="Calibri" panose="020F0502020204030204" pitchFamily="34" charset="0"/>
                <a:cs typeface="Calibri" panose="020F0502020204030204" pitchFamily="34" charset="0"/>
              </a:rPr>
              <a:t>No need to worry too much. Change is natural.</a:t>
            </a:r>
          </a:p>
          <a:p>
            <a:pPr marL="742950" lvl="1" indent="-285750">
              <a:buFont typeface="Arial" panose="020B0604020202020204" pitchFamily="34" charset="0"/>
              <a:buChar char="•"/>
            </a:pPr>
            <a:r>
              <a:rPr lang="en-US" sz="1800" b="1" dirty="0">
                <a:latin typeface="Calibri" panose="020F0502020204030204" pitchFamily="34" charset="0"/>
                <a:cs typeface="Calibri" panose="020F0502020204030204" pitchFamily="34" charset="0"/>
              </a:rPr>
              <a:t>To achieve equality, the society need to invest. The investment will lead to growth.</a:t>
            </a:r>
          </a:p>
          <a:p>
            <a:pPr marL="742950" lvl="1" indent="-285750">
              <a:buFont typeface="Arial" panose="020B0604020202020204" pitchFamily="34" charset="0"/>
              <a:buChar char="•"/>
            </a:pPr>
            <a:r>
              <a:rPr lang="en-US" altLang="zh-CN" sz="1800" b="1" dirty="0">
                <a:latin typeface="Calibri" panose="020F0502020204030204" pitchFamily="34" charset="0"/>
                <a:cs typeface="Calibri" panose="020F0502020204030204" pitchFamily="34" charset="0"/>
              </a:rPr>
              <a:t>Legitimacy can speed up equality.</a:t>
            </a:r>
            <a:r>
              <a:rPr lang="en-US" sz="1800" b="1" dirty="0">
                <a:latin typeface="Calibri" panose="020F0502020204030204" pitchFamily="34" charset="0"/>
                <a:cs typeface="Calibri" panose="020F0502020204030204" pitchFamily="34" charset="0"/>
              </a:rPr>
              <a:t> There is nothing wrong to change a law.</a:t>
            </a:r>
            <a:endParaRPr lang="en-GB" dirty="0"/>
          </a:p>
        </p:txBody>
      </p:sp>
      <p:sp>
        <p:nvSpPr>
          <p:cNvPr id="2" name="TextBox 1">
            <a:extLst>
              <a:ext uri="{FF2B5EF4-FFF2-40B4-BE49-F238E27FC236}">
                <a16:creationId xmlns:a16="http://schemas.microsoft.com/office/drawing/2014/main" id="{D81D7961-8114-D126-9568-7EC5DB99EB8D}"/>
              </a:ext>
            </a:extLst>
          </p:cNvPr>
          <p:cNvSpPr txBox="1"/>
          <p:nvPr/>
        </p:nvSpPr>
        <p:spPr>
          <a:xfrm>
            <a:off x="1045971" y="4080401"/>
            <a:ext cx="10484969" cy="1200329"/>
          </a:xfrm>
          <a:prstGeom prst="rect">
            <a:avLst/>
          </a:prstGeom>
          <a:solidFill>
            <a:schemeClr val="accent1">
              <a:lumMod val="10000"/>
              <a:lumOff val="90000"/>
            </a:schemeClr>
          </a:solidFill>
        </p:spPr>
        <p:txBody>
          <a:bodyPr wrap="square">
            <a:spAutoFit/>
          </a:bodyPr>
          <a:lstStyle/>
          <a:p>
            <a:r>
              <a:rPr lang="en-US" b="1" dirty="0"/>
              <a:t>Food for thoughts:</a:t>
            </a:r>
          </a:p>
          <a:p>
            <a:pPr marL="285750" indent="-285750">
              <a:buFont typeface="Arial" panose="020B0604020202020204" pitchFamily="34" charset="0"/>
              <a:buChar char="•"/>
            </a:pPr>
            <a:r>
              <a:rPr lang="en-US" dirty="0"/>
              <a:t>Increasing visibility and LGBT+ community to come out is helpful in garnering support from a bottle-up approach.</a:t>
            </a:r>
          </a:p>
          <a:p>
            <a:pPr marL="285750" indent="-285750">
              <a:buFont typeface="Arial" panose="020B0604020202020204" pitchFamily="34" charset="0"/>
              <a:buChar char="•"/>
            </a:pPr>
            <a:r>
              <a:rPr lang="en-US" dirty="0"/>
              <a:t>Child-rearing by same-sex couple is </a:t>
            </a:r>
            <a:r>
              <a:rPr lang="en-US" altLang="zh-CN" dirty="0"/>
              <a:t>more </a:t>
            </a:r>
            <a:r>
              <a:rPr lang="en-US" dirty="0"/>
              <a:t>controversial than other same-sex rights. </a:t>
            </a:r>
          </a:p>
        </p:txBody>
      </p:sp>
    </p:spTree>
    <p:extLst>
      <p:ext uri="{BB962C8B-B14F-4D97-AF65-F5344CB8AC3E}">
        <p14:creationId xmlns:p14="http://schemas.microsoft.com/office/powerpoint/2010/main" val="286108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People wrapped in pride flag">
            <a:extLst>
              <a:ext uri="{FF2B5EF4-FFF2-40B4-BE49-F238E27FC236}">
                <a16:creationId xmlns:a16="http://schemas.microsoft.com/office/drawing/2014/main" id="{CC4FFC93-FC5A-5F46-A9AF-73C48257868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3173" r="19669"/>
          <a:stretch/>
        </p:blipFill>
        <p:spPr>
          <a:xfrm>
            <a:off x="0" y="-11878"/>
            <a:ext cx="5886591" cy="6869878"/>
          </a:xfrm>
        </p:spPr>
      </p:pic>
      <p:sp>
        <p:nvSpPr>
          <p:cNvPr id="2" name="Text Placeholder 1">
            <a:extLst>
              <a:ext uri="{FF2B5EF4-FFF2-40B4-BE49-F238E27FC236}">
                <a16:creationId xmlns:a16="http://schemas.microsoft.com/office/drawing/2014/main" id="{94D8A6ED-6B13-1748-87CA-D8640D2079F2}"/>
              </a:ext>
            </a:extLst>
          </p:cNvPr>
          <p:cNvSpPr>
            <a:spLocks noGrp="1"/>
          </p:cNvSpPr>
          <p:nvPr>
            <p:ph type="body" sz="quarter" idx="62"/>
          </p:nvPr>
        </p:nvSpPr>
        <p:spPr>
          <a:xfrm>
            <a:off x="6186658" y="3080155"/>
            <a:ext cx="7452360" cy="697692"/>
          </a:xfrm>
        </p:spPr>
        <p:txBody>
          <a:bodyPr/>
          <a:lstStyle/>
          <a:p>
            <a:r>
              <a:rPr lang="en-US" sz="4800" dirty="0"/>
              <a:t>Background</a:t>
            </a:r>
          </a:p>
        </p:txBody>
      </p:sp>
      <p:sp>
        <p:nvSpPr>
          <p:cNvPr id="4" name="Slide Number Placeholder 3">
            <a:extLst>
              <a:ext uri="{FF2B5EF4-FFF2-40B4-BE49-F238E27FC236}">
                <a16:creationId xmlns:a16="http://schemas.microsoft.com/office/drawing/2014/main" id="{841C23FA-64CC-2F45-8A3B-43E537237985}"/>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p>
        </p:txBody>
      </p:sp>
      <p:grpSp>
        <p:nvGrpSpPr>
          <p:cNvPr id="12" name="Group 11">
            <a:extLst>
              <a:ext uri="{FF2B5EF4-FFF2-40B4-BE49-F238E27FC236}">
                <a16:creationId xmlns:a16="http://schemas.microsoft.com/office/drawing/2014/main" id="{739E010E-6803-C640-BAFB-89A14B89499E}"/>
              </a:ext>
            </a:extLst>
          </p:cNvPr>
          <p:cNvGrpSpPr/>
          <p:nvPr/>
        </p:nvGrpSpPr>
        <p:grpSpPr>
          <a:xfrm>
            <a:off x="-954765" y="889565"/>
            <a:ext cx="5372804" cy="1067932"/>
            <a:chOff x="-954765" y="889565"/>
            <a:chExt cx="5372804" cy="1067932"/>
          </a:xfrm>
        </p:grpSpPr>
        <p:sp>
          <p:nvSpPr>
            <p:cNvPr id="10" name="Forme libre : forme 12">
              <a:extLst>
                <a:ext uri="{FF2B5EF4-FFF2-40B4-BE49-F238E27FC236}">
                  <a16:creationId xmlns:a16="http://schemas.microsoft.com/office/drawing/2014/main" id="{87CB6EC8-5089-6B44-8392-6FD047ED68FC}"/>
                </a:ext>
              </a:extLst>
            </p:cNvPr>
            <p:cNvSpPr/>
            <p:nvPr/>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Forme libre : forme 13">
              <a:extLst>
                <a:ext uri="{FF2B5EF4-FFF2-40B4-BE49-F238E27FC236}">
                  <a16:creationId xmlns:a16="http://schemas.microsoft.com/office/drawing/2014/main" id="{E64BF243-97D7-D642-BEB7-36E7FAB216F5}"/>
                </a:ext>
              </a:extLst>
            </p:cNvPr>
            <p:cNvSpPr/>
            <p:nvPr/>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5" name="Espace réservé du pied de page 4">
            <a:extLst>
              <a:ext uri="{FF2B5EF4-FFF2-40B4-BE49-F238E27FC236}">
                <a16:creationId xmlns:a16="http://schemas.microsoft.com/office/drawing/2014/main" id="{F673A462-31DA-5049-9815-B6122D78FB2C}"/>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Ipsos</a:t>
            </a:r>
          </a:p>
        </p:txBody>
      </p:sp>
    </p:spTree>
    <p:extLst>
      <p:ext uri="{BB962C8B-B14F-4D97-AF65-F5344CB8AC3E}">
        <p14:creationId xmlns:p14="http://schemas.microsoft.com/office/powerpoint/2010/main" val="4287632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19000">
              <a:srgbClr val="FF9933"/>
            </a:gs>
            <a:gs pos="57000">
              <a:srgbClr val="00B050"/>
            </a:gs>
            <a:gs pos="38000">
              <a:srgbClr val="FFFF00"/>
            </a:gs>
            <a:gs pos="76000">
              <a:schemeClr val="accent1">
                <a:lumMod val="69000"/>
                <a:lumOff val="31000"/>
              </a:schemeClr>
            </a:gs>
            <a:gs pos="94000">
              <a:schemeClr val="accent5">
                <a:lumMod val="50000"/>
              </a:schemeClr>
            </a:gs>
          </a:gsLst>
          <a:lin ang="5400000" scaled="1"/>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9B8244D-67B0-4449-B7A4-C8028B266661}"/>
              </a:ext>
            </a:extLst>
          </p:cNvPr>
          <p:cNvSpPr>
            <a:spLocks noGrp="1"/>
          </p:cNvSpPr>
          <p:nvPr>
            <p:ph type="body" idx="1"/>
          </p:nvPr>
        </p:nvSpPr>
        <p:spPr>
          <a:xfrm>
            <a:off x="452215" y="572497"/>
            <a:ext cx="7551996" cy="584775"/>
          </a:xfrm>
        </p:spPr>
        <p:txBody>
          <a:bodyPr/>
          <a:lstStyle/>
          <a:p>
            <a:r>
              <a:rPr lang="en-HK" sz="3200" dirty="0"/>
              <a:t>Reaction to LGBT+ Communications</a:t>
            </a:r>
          </a:p>
        </p:txBody>
      </p:sp>
      <p:sp>
        <p:nvSpPr>
          <p:cNvPr id="5" name="Slide Number Placeholder 4">
            <a:extLst>
              <a:ext uri="{FF2B5EF4-FFF2-40B4-BE49-F238E27FC236}">
                <a16:creationId xmlns:a16="http://schemas.microsoft.com/office/drawing/2014/main" id="{66A54376-B040-4631-B6B1-427AD1120A06}"/>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endParaRPr kumimoji="0" lang="en-GB" sz="900" b="1" i="0" u="none" strike="noStrike" kern="1200" cap="none" spc="0" normalizeH="0" baseline="0" noProof="0" dirty="0">
              <a:ln>
                <a:noFill/>
              </a:ln>
              <a:solidFill>
                <a:prstClr val="white"/>
              </a:solidFill>
              <a:effectLst/>
              <a:uLnTx/>
              <a:uFillTx/>
              <a:latin typeface="Arial Black"/>
              <a:ea typeface="+mn-ea"/>
              <a:cs typeface="+mn-cs"/>
            </a:endParaRPr>
          </a:p>
        </p:txBody>
      </p:sp>
    </p:spTree>
    <p:extLst>
      <p:ext uri="{BB962C8B-B14F-4D97-AF65-F5344CB8AC3E}">
        <p14:creationId xmlns:p14="http://schemas.microsoft.com/office/powerpoint/2010/main" val="1469814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latin typeface="Arial Black" panose="020B0A04020102020204" pitchFamily="34" charset="0"/>
              <a:ea typeface="+mj-ea"/>
              <a:cs typeface="+mj-cs"/>
              <a:sym typeface="Arial Black" panose="020B0A04020102020204" pitchFamily="34" charset="0"/>
            </a:endParaRPr>
          </a:p>
        </p:txBody>
      </p:sp>
      <p:sp>
        <p:nvSpPr>
          <p:cNvPr id="7" name="Titre 6">
            <a:extLst>
              <a:ext uri="{FF2B5EF4-FFF2-40B4-BE49-F238E27FC236}">
                <a16:creationId xmlns:a16="http://schemas.microsoft.com/office/drawing/2014/main" id="{B999A344-DFD6-4A27-917D-18E3F328FD24}"/>
              </a:ext>
            </a:extLst>
          </p:cNvPr>
          <p:cNvSpPr>
            <a:spLocks noGrp="1"/>
          </p:cNvSpPr>
          <p:nvPr>
            <p:ph type="title"/>
          </p:nvPr>
        </p:nvSpPr>
        <p:spPr>
          <a:xfrm>
            <a:off x="404786" y="382816"/>
            <a:ext cx="11384280" cy="812530"/>
          </a:xfrm>
        </p:spPr>
        <p:txBody>
          <a:bodyPr/>
          <a:lstStyle/>
          <a:p>
            <a:r>
              <a:rPr lang="en-US" altLang="zh-CN" dirty="0"/>
              <a:t>News report is the most effective communication channel to both Moveable Middles and Mildly </a:t>
            </a:r>
            <a:r>
              <a:rPr lang="en-US" altLang="zh-CN" dirty="0" err="1"/>
              <a:t>Supportives</a:t>
            </a:r>
            <a:r>
              <a:rPr lang="en-US" altLang="zh-CN" dirty="0"/>
              <a:t>. </a:t>
            </a:r>
            <a:endParaRPr lang="en-GB" dirty="0"/>
          </a:p>
        </p:txBody>
      </p:sp>
      <p:sp>
        <p:nvSpPr>
          <p:cNvPr id="2" name="Rectangle 1">
            <a:extLst>
              <a:ext uri="{FF2B5EF4-FFF2-40B4-BE49-F238E27FC236}">
                <a16:creationId xmlns:a16="http://schemas.microsoft.com/office/drawing/2014/main" id="{172B2983-DDE5-49C1-B9B6-F7CFF72EEAD8}"/>
              </a:ext>
            </a:extLst>
          </p:cNvPr>
          <p:cNvSpPr/>
          <p:nvPr/>
        </p:nvSpPr>
        <p:spPr>
          <a:xfrm>
            <a:off x="7373249" y="-318035"/>
            <a:ext cx="6096000" cy="646331"/>
          </a:xfrm>
          <a:prstGeom prst="rect">
            <a:avLst/>
          </a:prstGeom>
        </p:spPr>
        <p:txBody>
          <a:bodyPr>
            <a:spAutoFit/>
          </a:bodyPr>
          <a:lstStyle/>
          <a:p>
            <a:endParaRPr lang="en-HK" dirty="0"/>
          </a:p>
          <a:p>
            <a:endParaRPr lang="en-HK" dirty="0"/>
          </a:p>
        </p:txBody>
      </p:sp>
      <p:sp>
        <p:nvSpPr>
          <p:cNvPr id="81" name="Espace réservé du numéro de diapositive 9">
            <a:extLst>
              <a:ext uri="{FF2B5EF4-FFF2-40B4-BE49-F238E27FC236}">
                <a16:creationId xmlns:a16="http://schemas.microsoft.com/office/drawing/2014/main" id="{4C279A86-3266-10D9-224B-B7FC5ECBA303}"/>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31</a:t>
            </a:fld>
            <a:r>
              <a:rPr lang="en-GB" dirty="0"/>
              <a:t> ‒ </a:t>
            </a:r>
          </a:p>
        </p:txBody>
      </p:sp>
      <p:sp>
        <p:nvSpPr>
          <p:cNvPr id="4" name="Trapezoid 3">
            <a:extLst>
              <a:ext uri="{FF2B5EF4-FFF2-40B4-BE49-F238E27FC236}">
                <a16:creationId xmlns:a16="http://schemas.microsoft.com/office/drawing/2014/main" id="{ACA1E1B3-B5F5-BD52-259B-44688CCE1924}"/>
              </a:ext>
            </a:extLst>
          </p:cNvPr>
          <p:cNvSpPr/>
          <p:nvPr/>
        </p:nvSpPr>
        <p:spPr>
          <a:xfrm flipV="1">
            <a:off x="534392" y="1721921"/>
            <a:ext cx="4932648" cy="4381996"/>
          </a:xfrm>
          <a:prstGeom prst="trapezoi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1E1F128F-833D-6534-7B1B-22816D35CA50}"/>
              </a:ext>
            </a:extLst>
          </p:cNvPr>
          <p:cNvCxnSpPr>
            <a:cxnSpLocks/>
          </p:cNvCxnSpPr>
          <p:nvPr/>
        </p:nvCxnSpPr>
        <p:spPr>
          <a:xfrm>
            <a:off x="666156" y="3140060"/>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409C124-1606-D120-4D83-76EA21AF7C9F}"/>
              </a:ext>
            </a:extLst>
          </p:cNvPr>
          <p:cNvCxnSpPr>
            <a:cxnSpLocks/>
          </p:cNvCxnSpPr>
          <p:nvPr/>
        </p:nvCxnSpPr>
        <p:spPr>
          <a:xfrm>
            <a:off x="666156" y="3858516"/>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9D971B-C278-8C19-FD15-9892B5DB277F}"/>
              </a:ext>
            </a:extLst>
          </p:cNvPr>
          <p:cNvCxnSpPr>
            <a:cxnSpLocks/>
          </p:cNvCxnSpPr>
          <p:nvPr/>
        </p:nvCxnSpPr>
        <p:spPr>
          <a:xfrm>
            <a:off x="666156" y="4576972"/>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6DEBBBB-C638-5763-A54D-3A282639184C}"/>
              </a:ext>
            </a:extLst>
          </p:cNvPr>
          <p:cNvCxnSpPr>
            <a:cxnSpLocks/>
          </p:cNvCxnSpPr>
          <p:nvPr/>
        </p:nvCxnSpPr>
        <p:spPr>
          <a:xfrm>
            <a:off x="666156" y="5295430"/>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E09281B-2BA4-A865-792A-2BC72232DC28}"/>
              </a:ext>
            </a:extLst>
          </p:cNvPr>
          <p:cNvCxnSpPr>
            <a:cxnSpLocks/>
          </p:cNvCxnSpPr>
          <p:nvPr/>
        </p:nvCxnSpPr>
        <p:spPr>
          <a:xfrm>
            <a:off x="666156" y="2421604"/>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B700321-49B9-2355-CEE3-475BD3D575AE}"/>
              </a:ext>
            </a:extLst>
          </p:cNvPr>
          <p:cNvSpPr txBox="1"/>
          <p:nvPr/>
        </p:nvSpPr>
        <p:spPr>
          <a:xfrm>
            <a:off x="552737" y="5496390"/>
            <a:ext cx="4932648" cy="369332"/>
          </a:xfrm>
          <a:prstGeom prst="rect">
            <a:avLst/>
          </a:prstGeom>
          <a:noFill/>
        </p:spPr>
        <p:txBody>
          <a:bodyPr wrap="square" rtlCol="0">
            <a:spAutoFit/>
          </a:bodyPr>
          <a:lstStyle/>
          <a:p>
            <a:pPr marL="0" lvl="1" algn="ctr"/>
            <a:r>
              <a:rPr lang="en-US" altLang="zh-CN" b="1" dirty="0">
                <a:latin typeface="Calibri" panose="020F0502020204030204" pitchFamily="34" charset="0"/>
                <a:cs typeface="Calibri" panose="020F0502020204030204" pitchFamily="34" charset="0"/>
              </a:rPr>
              <a:t>Other art forms</a:t>
            </a:r>
            <a:endParaRPr lang="en-HK"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9D4E77CE-8645-E5CE-FE13-40FCA36BF031}"/>
              </a:ext>
            </a:extLst>
          </p:cNvPr>
          <p:cNvSpPr txBox="1"/>
          <p:nvPr/>
        </p:nvSpPr>
        <p:spPr>
          <a:xfrm>
            <a:off x="552737" y="1898162"/>
            <a:ext cx="4932648" cy="369332"/>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News report / program</a:t>
            </a:r>
            <a:endParaRPr lang="en-HK"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E181677A-88D7-34CF-DF63-096623526DC7}"/>
              </a:ext>
            </a:extLst>
          </p:cNvPr>
          <p:cNvSpPr txBox="1"/>
          <p:nvPr/>
        </p:nvSpPr>
        <p:spPr>
          <a:xfrm>
            <a:off x="552737" y="2622562"/>
            <a:ext cx="4932648" cy="369332"/>
          </a:xfrm>
          <a:prstGeom prst="rect">
            <a:avLst/>
          </a:prstGeom>
          <a:noFill/>
        </p:spPr>
        <p:txBody>
          <a:bodyPr wrap="square" rtlCol="0">
            <a:spAutoFit/>
          </a:bodyPr>
          <a:lstStyle/>
          <a:p>
            <a:pPr marL="0" lvl="1" algn="ctr"/>
            <a:r>
              <a:rPr lang="en-HK" b="1" dirty="0">
                <a:latin typeface="Calibri" panose="020F0502020204030204" pitchFamily="34" charset="0"/>
                <a:cs typeface="Calibri" panose="020F0502020204030204" pitchFamily="34" charset="0"/>
              </a:rPr>
              <a:t>Celebrities</a:t>
            </a:r>
          </a:p>
        </p:txBody>
      </p:sp>
      <p:sp>
        <p:nvSpPr>
          <p:cNvPr id="29" name="TextBox 28">
            <a:extLst>
              <a:ext uri="{FF2B5EF4-FFF2-40B4-BE49-F238E27FC236}">
                <a16:creationId xmlns:a16="http://schemas.microsoft.com/office/drawing/2014/main" id="{E6EAF0F2-AD3F-CA08-B0F2-4BD38631363B}"/>
              </a:ext>
            </a:extLst>
          </p:cNvPr>
          <p:cNvSpPr txBox="1"/>
          <p:nvPr/>
        </p:nvSpPr>
        <p:spPr>
          <a:xfrm>
            <a:off x="552737" y="3323206"/>
            <a:ext cx="4932648" cy="369332"/>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Movies</a:t>
            </a:r>
            <a:endParaRPr lang="en-HK"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6A1ED2D4-25B7-9A74-383C-591538B17CA4}"/>
              </a:ext>
            </a:extLst>
          </p:cNvPr>
          <p:cNvSpPr txBox="1"/>
          <p:nvPr/>
        </p:nvSpPr>
        <p:spPr>
          <a:xfrm>
            <a:off x="552737" y="4011975"/>
            <a:ext cx="4932648" cy="369332"/>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TV drama</a:t>
            </a:r>
            <a:endParaRPr lang="en-HK"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870D8E1B-B3AA-997B-2A58-4FA82D32BE30}"/>
              </a:ext>
            </a:extLst>
          </p:cNvPr>
          <p:cNvSpPr txBox="1"/>
          <p:nvPr/>
        </p:nvSpPr>
        <p:spPr>
          <a:xfrm>
            <a:off x="552737" y="4760121"/>
            <a:ext cx="4932648" cy="369332"/>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Advertisements</a:t>
            </a:r>
            <a:endParaRPr lang="en-HK" dirty="0">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452E5E6F-CC57-B16F-D31F-4F4A6AB5126C}"/>
              </a:ext>
            </a:extLst>
          </p:cNvPr>
          <p:cNvSpPr txBox="1"/>
          <p:nvPr/>
        </p:nvSpPr>
        <p:spPr>
          <a:xfrm>
            <a:off x="486892" y="1408179"/>
            <a:ext cx="6733308" cy="307777"/>
          </a:xfrm>
          <a:prstGeom prst="rect">
            <a:avLst/>
          </a:prstGeom>
          <a:noFill/>
        </p:spPr>
        <p:txBody>
          <a:bodyPr wrap="square">
            <a:spAutoFit/>
          </a:bodyPr>
          <a:lstStyle/>
          <a:p>
            <a:r>
              <a:rPr lang="en-GB" sz="1400" dirty="0"/>
              <a:t>By order of impact level (from high to low)</a:t>
            </a:r>
            <a:endParaRPr lang="en-US" sz="1400" dirty="0"/>
          </a:p>
        </p:txBody>
      </p:sp>
      <p:sp>
        <p:nvSpPr>
          <p:cNvPr id="72" name="TextBox 71">
            <a:extLst>
              <a:ext uri="{FF2B5EF4-FFF2-40B4-BE49-F238E27FC236}">
                <a16:creationId xmlns:a16="http://schemas.microsoft.com/office/drawing/2014/main" id="{70ED924A-ACFF-8093-9C5E-3125183FEC14}"/>
              </a:ext>
            </a:extLst>
          </p:cNvPr>
          <p:cNvSpPr txBox="1"/>
          <p:nvPr/>
        </p:nvSpPr>
        <p:spPr>
          <a:xfrm>
            <a:off x="6048500" y="1824111"/>
            <a:ext cx="5429844" cy="3970318"/>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Calibri" panose="020F0502020204030204" pitchFamily="34" charset="0"/>
              </a:rPr>
              <a:t>Most respondents are not attentive to nor interested in LGBT+ movies, TVs or ads for entertainment. Some moveable middles may even reject such information when it is too LGBT+ focused.</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Meanwhile, LGBT+ news (e.g. on legal cases) on conventional TV news reports were able to penetrate into their daily life and draw attention.</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Popular LGBT+ movies, TVs and ads </a:t>
            </a:r>
            <a:r>
              <a:rPr lang="en-US" altLang="zh-CN" dirty="0">
                <a:latin typeface="Calibri" panose="020F0502020204030204" pitchFamily="34" charset="0"/>
                <a:ea typeface="Calibri" panose="020F0502020204030204" pitchFamily="34" charset="0"/>
                <a:cs typeface="Calibri" panose="020F0502020204030204" pitchFamily="34" charset="0"/>
              </a:rPr>
              <a:t>however can play</a:t>
            </a:r>
            <a:r>
              <a:rPr lang="en-US" dirty="0">
                <a:latin typeface="Calibri" panose="020F0502020204030204" pitchFamily="34" charset="0"/>
                <a:ea typeface="Calibri" panose="020F0502020204030204" pitchFamily="34" charset="0"/>
                <a:cs typeface="Calibri" panose="020F0502020204030204" pitchFamily="34" charset="0"/>
              </a:rPr>
              <a:t> a role in demonstrating public support – their success can also allow a more casual discussion on LGBT+ topics without resulting in political discussion or heated arguments.</a:t>
            </a:r>
          </a:p>
        </p:txBody>
      </p:sp>
    </p:spTree>
    <p:extLst>
      <p:ext uri="{BB962C8B-B14F-4D97-AF65-F5344CB8AC3E}">
        <p14:creationId xmlns:p14="http://schemas.microsoft.com/office/powerpoint/2010/main" val="3085082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latin typeface="Arial Black" panose="020B0A04020102020204" pitchFamily="34" charset="0"/>
              <a:ea typeface="+mj-ea"/>
              <a:cs typeface="+mj-cs"/>
              <a:sym typeface="Arial Black" panose="020B0A04020102020204" pitchFamily="34" charset="0"/>
            </a:endParaRPr>
          </a:p>
        </p:txBody>
      </p:sp>
      <p:sp>
        <p:nvSpPr>
          <p:cNvPr id="7" name="Titre 6">
            <a:extLst>
              <a:ext uri="{FF2B5EF4-FFF2-40B4-BE49-F238E27FC236}">
                <a16:creationId xmlns:a16="http://schemas.microsoft.com/office/drawing/2014/main" id="{B999A344-DFD6-4A27-917D-18E3F328FD24}"/>
              </a:ext>
            </a:extLst>
          </p:cNvPr>
          <p:cNvSpPr>
            <a:spLocks noGrp="1"/>
          </p:cNvSpPr>
          <p:nvPr>
            <p:ph type="title"/>
          </p:nvPr>
        </p:nvSpPr>
        <p:spPr>
          <a:xfrm>
            <a:off x="404786" y="382816"/>
            <a:ext cx="11384280" cy="812530"/>
          </a:xfrm>
        </p:spPr>
        <p:txBody>
          <a:bodyPr/>
          <a:lstStyle/>
          <a:p>
            <a:r>
              <a:rPr lang="en-US" altLang="zh-CN" dirty="0"/>
              <a:t>News reports on LBGT court case demonstrated legitimacy and communicated the challenges same-sex couples face.</a:t>
            </a:r>
          </a:p>
        </p:txBody>
      </p:sp>
      <p:sp>
        <p:nvSpPr>
          <p:cNvPr id="2" name="Rectangle 1">
            <a:extLst>
              <a:ext uri="{FF2B5EF4-FFF2-40B4-BE49-F238E27FC236}">
                <a16:creationId xmlns:a16="http://schemas.microsoft.com/office/drawing/2014/main" id="{172B2983-DDE5-49C1-B9B6-F7CFF72EEAD8}"/>
              </a:ext>
            </a:extLst>
          </p:cNvPr>
          <p:cNvSpPr/>
          <p:nvPr/>
        </p:nvSpPr>
        <p:spPr>
          <a:xfrm>
            <a:off x="7373249" y="-318035"/>
            <a:ext cx="6096000" cy="646331"/>
          </a:xfrm>
          <a:prstGeom prst="rect">
            <a:avLst/>
          </a:prstGeom>
        </p:spPr>
        <p:txBody>
          <a:bodyPr>
            <a:spAutoFit/>
          </a:bodyPr>
          <a:lstStyle/>
          <a:p>
            <a:endParaRPr lang="en-HK" dirty="0"/>
          </a:p>
          <a:p>
            <a:endParaRPr lang="en-HK" dirty="0"/>
          </a:p>
        </p:txBody>
      </p:sp>
      <p:sp>
        <p:nvSpPr>
          <p:cNvPr id="81" name="Espace réservé du numéro de diapositive 9">
            <a:extLst>
              <a:ext uri="{FF2B5EF4-FFF2-40B4-BE49-F238E27FC236}">
                <a16:creationId xmlns:a16="http://schemas.microsoft.com/office/drawing/2014/main" id="{4C279A86-3266-10D9-224B-B7FC5ECBA303}"/>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32</a:t>
            </a:fld>
            <a:r>
              <a:rPr lang="en-GB" dirty="0"/>
              <a:t> ‒ </a:t>
            </a:r>
          </a:p>
        </p:txBody>
      </p:sp>
      <p:sp>
        <p:nvSpPr>
          <p:cNvPr id="4" name="Trapezoid 3">
            <a:extLst>
              <a:ext uri="{FF2B5EF4-FFF2-40B4-BE49-F238E27FC236}">
                <a16:creationId xmlns:a16="http://schemas.microsoft.com/office/drawing/2014/main" id="{ACA1E1B3-B5F5-BD52-259B-44688CCE1924}"/>
              </a:ext>
            </a:extLst>
          </p:cNvPr>
          <p:cNvSpPr/>
          <p:nvPr/>
        </p:nvSpPr>
        <p:spPr>
          <a:xfrm flipV="1">
            <a:off x="534392" y="1721921"/>
            <a:ext cx="4932648" cy="4381996"/>
          </a:xfrm>
          <a:prstGeom prst="trapezoi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1E1F128F-833D-6534-7B1B-22816D35CA50}"/>
              </a:ext>
            </a:extLst>
          </p:cNvPr>
          <p:cNvCxnSpPr>
            <a:cxnSpLocks/>
          </p:cNvCxnSpPr>
          <p:nvPr/>
        </p:nvCxnSpPr>
        <p:spPr>
          <a:xfrm>
            <a:off x="666156" y="3140060"/>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409C124-1606-D120-4D83-76EA21AF7C9F}"/>
              </a:ext>
            </a:extLst>
          </p:cNvPr>
          <p:cNvCxnSpPr>
            <a:cxnSpLocks/>
          </p:cNvCxnSpPr>
          <p:nvPr/>
        </p:nvCxnSpPr>
        <p:spPr>
          <a:xfrm>
            <a:off x="666156" y="3858516"/>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9D971B-C278-8C19-FD15-9892B5DB277F}"/>
              </a:ext>
            </a:extLst>
          </p:cNvPr>
          <p:cNvCxnSpPr>
            <a:cxnSpLocks/>
          </p:cNvCxnSpPr>
          <p:nvPr/>
        </p:nvCxnSpPr>
        <p:spPr>
          <a:xfrm>
            <a:off x="666156" y="4576972"/>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6DEBBBB-C638-5763-A54D-3A282639184C}"/>
              </a:ext>
            </a:extLst>
          </p:cNvPr>
          <p:cNvCxnSpPr>
            <a:cxnSpLocks/>
          </p:cNvCxnSpPr>
          <p:nvPr/>
        </p:nvCxnSpPr>
        <p:spPr>
          <a:xfrm>
            <a:off x="666156" y="5295430"/>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E09281B-2BA4-A865-792A-2BC72232DC28}"/>
              </a:ext>
            </a:extLst>
          </p:cNvPr>
          <p:cNvCxnSpPr>
            <a:cxnSpLocks/>
          </p:cNvCxnSpPr>
          <p:nvPr/>
        </p:nvCxnSpPr>
        <p:spPr>
          <a:xfrm>
            <a:off x="666156" y="2421604"/>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B700321-49B9-2355-CEE3-475BD3D575AE}"/>
              </a:ext>
            </a:extLst>
          </p:cNvPr>
          <p:cNvSpPr txBox="1"/>
          <p:nvPr/>
        </p:nvSpPr>
        <p:spPr>
          <a:xfrm>
            <a:off x="552737" y="5496390"/>
            <a:ext cx="4932648" cy="369332"/>
          </a:xfrm>
          <a:prstGeom prst="rect">
            <a:avLst/>
          </a:prstGeom>
          <a:noFill/>
        </p:spPr>
        <p:txBody>
          <a:bodyPr wrap="square" rtlCol="0">
            <a:spAutoFit/>
          </a:bodyPr>
          <a:lstStyle/>
          <a:p>
            <a:pPr marL="0" lvl="1" algn="ctr"/>
            <a:r>
              <a:rPr lang="en-US" altLang="zh-CN" b="1" dirty="0">
                <a:latin typeface="Calibri" panose="020F0502020204030204" pitchFamily="34" charset="0"/>
                <a:cs typeface="Calibri" panose="020F0502020204030204" pitchFamily="34" charset="0"/>
              </a:rPr>
              <a:t>Other art forms</a:t>
            </a:r>
            <a:endParaRPr lang="en-HK"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9D4E77CE-8645-E5CE-FE13-40FCA36BF031}"/>
              </a:ext>
            </a:extLst>
          </p:cNvPr>
          <p:cNvSpPr txBox="1"/>
          <p:nvPr/>
        </p:nvSpPr>
        <p:spPr>
          <a:xfrm>
            <a:off x="552737" y="1898162"/>
            <a:ext cx="4932648" cy="369332"/>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News report / Non-LGBT program</a:t>
            </a:r>
            <a:endParaRPr lang="en-HK"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E181677A-88D7-34CF-DF63-096623526DC7}"/>
              </a:ext>
            </a:extLst>
          </p:cNvPr>
          <p:cNvSpPr txBox="1"/>
          <p:nvPr/>
        </p:nvSpPr>
        <p:spPr>
          <a:xfrm>
            <a:off x="552737" y="2622562"/>
            <a:ext cx="4932648" cy="369332"/>
          </a:xfrm>
          <a:prstGeom prst="rect">
            <a:avLst/>
          </a:prstGeom>
          <a:noFill/>
        </p:spPr>
        <p:txBody>
          <a:bodyPr wrap="square" rtlCol="0">
            <a:spAutoFit/>
          </a:bodyPr>
          <a:lstStyle/>
          <a:p>
            <a:pPr marL="0" lvl="1" algn="ctr"/>
            <a:r>
              <a:rPr lang="en-HK" b="1" dirty="0">
                <a:latin typeface="Calibri" panose="020F0502020204030204" pitchFamily="34" charset="0"/>
                <a:cs typeface="Calibri" panose="020F0502020204030204" pitchFamily="34" charset="0"/>
              </a:rPr>
              <a:t>Celebrities</a:t>
            </a:r>
          </a:p>
        </p:txBody>
      </p:sp>
      <p:sp>
        <p:nvSpPr>
          <p:cNvPr id="29" name="TextBox 28">
            <a:extLst>
              <a:ext uri="{FF2B5EF4-FFF2-40B4-BE49-F238E27FC236}">
                <a16:creationId xmlns:a16="http://schemas.microsoft.com/office/drawing/2014/main" id="{E6EAF0F2-AD3F-CA08-B0F2-4BD38631363B}"/>
              </a:ext>
            </a:extLst>
          </p:cNvPr>
          <p:cNvSpPr txBox="1"/>
          <p:nvPr/>
        </p:nvSpPr>
        <p:spPr>
          <a:xfrm>
            <a:off x="552737" y="3323206"/>
            <a:ext cx="4932648" cy="369332"/>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Movies</a:t>
            </a:r>
            <a:endParaRPr lang="en-HK"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6A1ED2D4-25B7-9A74-383C-591538B17CA4}"/>
              </a:ext>
            </a:extLst>
          </p:cNvPr>
          <p:cNvSpPr txBox="1"/>
          <p:nvPr/>
        </p:nvSpPr>
        <p:spPr>
          <a:xfrm>
            <a:off x="552737" y="4011975"/>
            <a:ext cx="4932648" cy="369332"/>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TV drama</a:t>
            </a:r>
            <a:endParaRPr lang="en-HK"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870D8E1B-B3AA-997B-2A58-4FA82D32BE30}"/>
              </a:ext>
            </a:extLst>
          </p:cNvPr>
          <p:cNvSpPr txBox="1"/>
          <p:nvPr/>
        </p:nvSpPr>
        <p:spPr>
          <a:xfrm>
            <a:off x="552737" y="4760121"/>
            <a:ext cx="4932648" cy="369332"/>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Advertisements</a:t>
            </a:r>
            <a:endParaRPr lang="en-HK" dirty="0">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452E5E6F-CC57-B16F-D31F-4F4A6AB5126C}"/>
              </a:ext>
            </a:extLst>
          </p:cNvPr>
          <p:cNvSpPr txBox="1"/>
          <p:nvPr/>
        </p:nvSpPr>
        <p:spPr>
          <a:xfrm>
            <a:off x="486892" y="1408179"/>
            <a:ext cx="6733308" cy="307777"/>
          </a:xfrm>
          <a:prstGeom prst="rect">
            <a:avLst/>
          </a:prstGeom>
          <a:noFill/>
        </p:spPr>
        <p:txBody>
          <a:bodyPr wrap="square">
            <a:spAutoFit/>
          </a:bodyPr>
          <a:lstStyle/>
          <a:p>
            <a:r>
              <a:rPr lang="en-GB" sz="1400" dirty="0"/>
              <a:t>By order of impact level (from high to low)</a:t>
            </a:r>
            <a:endParaRPr lang="en-US" sz="1400" dirty="0"/>
          </a:p>
        </p:txBody>
      </p:sp>
      <p:sp>
        <p:nvSpPr>
          <p:cNvPr id="3" name="Rectangle 2">
            <a:extLst>
              <a:ext uri="{FF2B5EF4-FFF2-40B4-BE49-F238E27FC236}">
                <a16:creationId xmlns:a16="http://schemas.microsoft.com/office/drawing/2014/main" id="{8A511083-BD96-D0A5-E4C5-B3A81FBB91F0}"/>
              </a:ext>
            </a:extLst>
          </p:cNvPr>
          <p:cNvSpPr/>
          <p:nvPr/>
        </p:nvSpPr>
        <p:spPr>
          <a:xfrm>
            <a:off x="486892" y="2421604"/>
            <a:ext cx="4932648" cy="3682304"/>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334EE226-88F0-0F45-CD7A-1DC47814CD94}"/>
              </a:ext>
            </a:extLst>
          </p:cNvPr>
          <p:cNvSpPr>
            <a:spLocks noGrp="1"/>
          </p:cNvSpPr>
          <p:nvPr>
            <p:ph idx="1"/>
          </p:nvPr>
        </p:nvSpPr>
        <p:spPr>
          <a:xfrm>
            <a:off x="5461634" y="1258363"/>
            <a:ext cx="6351181" cy="3692989"/>
          </a:xfrm>
        </p:spPr>
        <p:txBody>
          <a:bodyPr/>
          <a:lstStyle/>
          <a:p>
            <a:pPr lvl="1"/>
            <a:r>
              <a:rPr lang="en-US" b="1" dirty="0">
                <a:latin typeface="Calibri" panose="020F0502020204030204" pitchFamily="34" charset="0"/>
                <a:ea typeface="Calibri" panose="020F0502020204030204" pitchFamily="34" charset="0"/>
                <a:cs typeface="Calibri" panose="020F0502020204030204" pitchFamily="34" charset="0"/>
              </a:rPr>
              <a:t>Conventional TV news reports remain a strong habit for many mature respondents. It is an effective channel to connect with people of different views.</a:t>
            </a:r>
          </a:p>
          <a:p>
            <a:pPr lvl="1"/>
            <a:r>
              <a:rPr lang="en-US" b="1" dirty="0">
                <a:latin typeface="Calibri" panose="020F0502020204030204" pitchFamily="34" charset="0"/>
                <a:ea typeface="Calibri" panose="020F0502020204030204" pitchFamily="34" charset="0"/>
                <a:cs typeface="Calibri" panose="020F0502020204030204" pitchFamily="34" charset="0"/>
              </a:rPr>
              <a:t>Discriminatory policies against same-sex couple were bought to public attention due to court cases. </a:t>
            </a:r>
          </a:p>
          <a:p>
            <a:pPr lvl="2"/>
            <a:r>
              <a:rPr lang="en-US" sz="1600" dirty="0">
                <a:latin typeface="Calibri" panose="020F0502020204030204" pitchFamily="34" charset="0"/>
                <a:ea typeface="Calibri" panose="020F0502020204030204" pitchFamily="34" charset="0"/>
                <a:cs typeface="Calibri" panose="020F0502020204030204" pitchFamily="34" charset="0"/>
              </a:rPr>
              <a:t>News reports put clear commoners’ faces to the discriminatory incidents, making the suffering more personal and vivid. </a:t>
            </a:r>
          </a:p>
          <a:p>
            <a:pPr lvl="2"/>
            <a:r>
              <a:rPr lang="en-US" sz="1600" dirty="0">
                <a:latin typeface="Calibri" panose="020F0502020204030204" pitchFamily="34" charset="0"/>
                <a:ea typeface="Calibri" panose="020F0502020204030204" pitchFamily="34" charset="0"/>
                <a:cs typeface="Calibri" panose="020F0502020204030204" pitchFamily="34" charset="0"/>
              </a:rPr>
              <a:t>Respondents recall cases that call for joint income tax assessment, spouse benefits for gay civil servants, application of public housing, as well as legal entitlements under intestacy and inheritance laws. </a:t>
            </a:r>
          </a:p>
          <a:p>
            <a:pPr lvl="1"/>
            <a:r>
              <a:rPr lang="en-US" b="1" dirty="0">
                <a:latin typeface="Calibri" panose="020F0502020204030204" pitchFamily="34" charset="0"/>
                <a:ea typeface="Calibri" panose="020F0502020204030204" pitchFamily="34" charset="0"/>
                <a:cs typeface="Calibri" panose="020F0502020204030204" pitchFamily="34" charset="0"/>
              </a:rPr>
              <a:t>Empathy is strong when cases are related to life &amp; death.</a:t>
            </a:r>
            <a:endParaRPr lang="en-US" dirty="0">
              <a:latin typeface="Calibri" panose="020F0502020204030204" pitchFamily="34" charset="0"/>
              <a:ea typeface="Calibri" panose="020F0502020204030204" pitchFamily="34" charset="0"/>
              <a:cs typeface="Calibri" panose="020F0502020204030204" pitchFamily="34" charset="0"/>
            </a:endParaRPr>
          </a:p>
          <a:p>
            <a:pPr lvl="2"/>
            <a:r>
              <a:rPr lang="en-US" sz="1600" dirty="0">
                <a:latin typeface="Calibri" panose="020F0502020204030204" pitchFamily="34" charset="0"/>
                <a:ea typeface="Calibri" panose="020F0502020204030204" pitchFamily="34" charset="0"/>
                <a:cs typeface="Calibri" panose="020F0502020204030204" pitchFamily="34" charset="0"/>
              </a:rPr>
              <a:t>Helplessness draws empathy: the more mature the respondents, the more able they are in understanding the difficulties in life and empathize with the helpless situations.</a:t>
            </a:r>
          </a:p>
          <a:p>
            <a:pPr lvl="2"/>
            <a:r>
              <a:rPr lang="en-US" sz="1600" dirty="0">
                <a:latin typeface="Calibri" panose="020F0502020204030204" pitchFamily="34" charset="0"/>
                <a:ea typeface="Calibri" panose="020F0502020204030204" pitchFamily="34" charset="0"/>
                <a:cs typeface="Calibri" panose="020F0502020204030204" pitchFamily="34" charset="0"/>
              </a:rPr>
              <a:t>Many find strong resonance and feel the pain of LGBT+ couples when they were not able to have the same rights in issue related to life and death, e.g. inheritance, medical treatment, handling of bodies or remains.</a:t>
            </a:r>
          </a:p>
        </p:txBody>
      </p:sp>
    </p:spTree>
    <p:extLst>
      <p:ext uri="{BB962C8B-B14F-4D97-AF65-F5344CB8AC3E}">
        <p14:creationId xmlns:p14="http://schemas.microsoft.com/office/powerpoint/2010/main" val="4049369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latin typeface="Arial Black" panose="020B0A04020102020204" pitchFamily="34" charset="0"/>
              <a:ea typeface="+mj-ea"/>
              <a:cs typeface="+mj-cs"/>
              <a:sym typeface="Arial Black" panose="020B0A04020102020204" pitchFamily="34" charset="0"/>
            </a:endParaRPr>
          </a:p>
        </p:txBody>
      </p:sp>
      <p:sp>
        <p:nvSpPr>
          <p:cNvPr id="7" name="Titre 6">
            <a:extLst>
              <a:ext uri="{FF2B5EF4-FFF2-40B4-BE49-F238E27FC236}">
                <a16:creationId xmlns:a16="http://schemas.microsoft.com/office/drawing/2014/main" id="{B999A344-DFD6-4A27-917D-18E3F328FD24}"/>
              </a:ext>
            </a:extLst>
          </p:cNvPr>
          <p:cNvSpPr>
            <a:spLocks noGrp="1"/>
          </p:cNvSpPr>
          <p:nvPr>
            <p:ph type="title"/>
          </p:nvPr>
        </p:nvSpPr>
        <p:spPr>
          <a:xfrm>
            <a:off x="404786" y="382816"/>
            <a:ext cx="11384280" cy="812530"/>
          </a:xfrm>
        </p:spPr>
        <p:txBody>
          <a:bodyPr/>
          <a:lstStyle/>
          <a:p>
            <a:r>
              <a:rPr lang="en-US" altLang="zh-CN" dirty="0"/>
              <a:t>Same-sex celebrity couples help to demonstrate the beauty and normality of same-sex love relationship</a:t>
            </a:r>
          </a:p>
        </p:txBody>
      </p:sp>
      <p:sp>
        <p:nvSpPr>
          <p:cNvPr id="2" name="Rectangle 1">
            <a:extLst>
              <a:ext uri="{FF2B5EF4-FFF2-40B4-BE49-F238E27FC236}">
                <a16:creationId xmlns:a16="http://schemas.microsoft.com/office/drawing/2014/main" id="{172B2983-DDE5-49C1-B9B6-F7CFF72EEAD8}"/>
              </a:ext>
            </a:extLst>
          </p:cNvPr>
          <p:cNvSpPr/>
          <p:nvPr/>
        </p:nvSpPr>
        <p:spPr>
          <a:xfrm>
            <a:off x="7373249" y="-318035"/>
            <a:ext cx="6096000" cy="646331"/>
          </a:xfrm>
          <a:prstGeom prst="rect">
            <a:avLst/>
          </a:prstGeom>
        </p:spPr>
        <p:txBody>
          <a:bodyPr>
            <a:spAutoFit/>
          </a:bodyPr>
          <a:lstStyle/>
          <a:p>
            <a:endParaRPr lang="en-HK" dirty="0"/>
          </a:p>
          <a:p>
            <a:endParaRPr lang="en-HK" dirty="0"/>
          </a:p>
        </p:txBody>
      </p:sp>
      <p:sp>
        <p:nvSpPr>
          <p:cNvPr id="81" name="Espace réservé du numéro de diapositive 9">
            <a:extLst>
              <a:ext uri="{FF2B5EF4-FFF2-40B4-BE49-F238E27FC236}">
                <a16:creationId xmlns:a16="http://schemas.microsoft.com/office/drawing/2014/main" id="{4C279A86-3266-10D9-224B-B7FC5ECBA303}"/>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33</a:t>
            </a:fld>
            <a:r>
              <a:rPr lang="en-GB" dirty="0"/>
              <a:t> ‒ </a:t>
            </a:r>
          </a:p>
        </p:txBody>
      </p:sp>
      <p:sp>
        <p:nvSpPr>
          <p:cNvPr id="4" name="Trapezoid 3">
            <a:extLst>
              <a:ext uri="{FF2B5EF4-FFF2-40B4-BE49-F238E27FC236}">
                <a16:creationId xmlns:a16="http://schemas.microsoft.com/office/drawing/2014/main" id="{ACA1E1B3-B5F5-BD52-259B-44688CCE1924}"/>
              </a:ext>
            </a:extLst>
          </p:cNvPr>
          <p:cNvSpPr/>
          <p:nvPr/>
        </p:nvSpPr>
        <p:spPr>
          <a:xfrm flipV="1">
            <a:off x="534392" y="1721921"/>
            <a:ext cx="4932648" cy="4381996"/>
          </a:xfrm>
          <a:prstGeom prst="trapezoi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1E1F128F-833D-6534-7B1B-22816D35CA50}"/>
              </a:ext>
            </a:extLst>
          </p:cNvPr>
          <p:cNvCxnSpPr>
            <a:cxnSpLocks/>
          </p:cNvCxnSpPr>
          <p:nvPr/>
        </p:nvCxnSpPr>
        <p:spPr>
          <a:xfrm>
            <a:off x="666156" y="3140060"/>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409C124-1606-D120-4D83-76EA21AF7C9F}"/>
              </a:ext>
            </a:extLst>
          </p:cNvPr>
          <p:cNvCxnSpPr>
            <a:cxnSpLocks/>
          </p:cNvCxnSpPr>
          <p:nvPr/>
        </p:nvCxnSpPr>
        <p:spPr>
          <a:xfrm>
            <a:off x="666156" y="3858516"/>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9D971B-C278-8C19-FD15-9892B5DB277F}"/>
              </a:ext>
            </a:extLst>
          </p:cNvPr>
          <p:cNvCxnSpPr>
            <a:cxnSpLocks/>
          </p:cNvCxnSpPr>
          <p:nvPr/>
        </p:nvCxnSpPr>
        <p:spPr>
          <a:xfrm>
            <a:off x="666156" y="4576972"/>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6DEBBBB-C638-5763-A54D-3A282639184C}"/>
              </a:ext>
            </a:extLst>
          </p:cNvPr>
          <p:cNvCxnSpPr>
            <a:cxnSpLocks/>
          </p:cNvCxnSpPr>
          <p:nvPr/>
        </p:nvCxnSpPr>
        <p:spPr>
          <a:xfrm>
            <a:off x="666156" y="5295430"/>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E09281B-2BA4-A865-792A-2BC72232DC28}"/>
              </a:ext>
            </a:extLst>
          </p:cNvPr>
          <p:cNvCxnSpPr>
            <a:cxnSpLocks/>
          </p:cNvCxnSpPr>
          <p:nvPr/>
        </p:nvCxnSpPr>
        <p:spPr>
          <a:xfrm>
            <a:off x="666156" y="2421604"/>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B700321-49B9-2355-CEE3-475BD3D575AE}"/>
              </a:ext>
            </a:extLst>
          </p:cNvPr>
          <p:cNvSpPr txBox="1"/>
          <p:nvPr/>
        </p:nvSpPr>
        <p:spPr>
          <a:xfrm>
            <a:off x="552737" y="5496390"/>
            <a:ext cx="4932648" cy="369332"/>
          </a:xfrm>
          <a:prstGeom prst="rect">
            <a:avLst/>
          </a:prstGeom>
          <a:noFill/>
        </p:spPr>
        <p:txBody>
          <a:bodyPr wrap="square" rtlCol="0">
            <a:spAutoFit/>
          </a:bodyPr>
          <a:lstStyle/>
          <a:p>
            <a:pPr marL="0" lvl="1" algn="ctr"/>
            <a:r>
              <a:rPr lang="en-US" altLang="zh-CN" b="1" dirty="0">
                <a:latin typeface="Calibri" panose="020F0502020204030204" pitchFamily="34" charset="0"/>
                <a:cs typeface="Calibri" panose="020F0502020204030204" pitchFamily="34" charset="0"/>
              </a:rPr>
              <a:t>Other art forms</a:t>
            </a:r>
            <a:endParaRPr lang="en-HK"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9D4E77CE-8645-E5CE-FE13-40FCA36BF031}"/>
              </a:ext>
            </a:extLst>
          </p:cNvPr>
          <p:cNvSpPr txBox="1"/>
          <p:nvPr/>
        </p:nvSpPr>
        <p:spPr>
          <a:xfrm>
            <a:off x="552737" y="1898162"/>
            <a:ext cx="4932648" cy="369332"/>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News report / program</a:t>
            </a:r>
            <a:endParaRPr lang="en-HK"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E181677A-88D7-34CF-DF63-096623526DC7}"/>
              </a:ext>
            </a:extLst>
          </p:cNvPr>
          <p:cNvSpPr txBox="1"/>
          <p:nvPr/>
        </p:nvSpPr>
        <p:spPr>
          <a:xfrm>
            <a:off x="552737" y="2622562"/>
            <a:ext cx="4932648" cy="369332"/>
          </a:xfrm>
          <a:prstGeom prst="rect">
            <a:avLst/>
          </a:prstGeom>
          <a:noFill/>
        </p:spPr>
        <p:txBody>
          <a:bodyPr wrap="square" rtlCol="0">
            <a:spAutoFit/>
          </a:bodyPr>
          <a:lstStyle/>
          <a:p>
            <a:pPr marL="0" lvl="1" algn="ctr"/>
            <a:r>
              <a:rPr lang="en-HK" b="1" dirty="0">
                <a:latin typeface="Calibri" panose="020F0502020204030204" pitchFamily="34" charset="0"/>
                <a:cs typeface="Calibri" panose="020F0502020204030204" pitchFamily="34" charset="0"/>
              </a:rPr>
              <a:t>Celebrities</a:t>
            </a:r>
          </a:p>
        </p:txBody>
      </p:sp>
      <p:sp>
        <p:nvSpPr>
          <p:cNvPr id="29" name="TextBox 28">
            <a:extLst>
              <a:ext uri="{FF2B5EF4-FFF2-40B4-BE49-F238E27FC236}">
                <a16:creationId xmlns:a16="http://schemas.microsoft.com/office/drawing/2014/main" id="{E6EAF0F2-AD3F-CA08-B0F2-4BD38631363B}"/>
              </a:ext>
            </a:extLst>
          </p:cNvPr>
          <p:cNvSpPr txBox="1"/>
          <p:nvPr/>
        </p:nvSpPr>
        <p:spPr>
          <a:xfrm>
            <a:off x="552737" y="3323206"/>
            <a:ext cx="4932648" cy="369332"/>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Movies</a:t>
            </a:r>
            <a:endParaRPr lang="en-HK"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6A1ED2D4-25B7-9A74-383C-591538B17CA4}"/>
              </a:ext>
            </a:extLst>
          </p:cNvPr>
          <p:cNvSpPr txBox="1"/>
          <p:nvPr/>
        </p:nvSpPr>
        <p:spPr>
          <a:xfrm>
            <a:off x="552737" y="4011975"/>
            <a:ext cx="4932648" cy="369332"/>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TV drama</a:t>
            </a:r>
            <a:endParaRPr lang="en-HK"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870D8E1B-B3AA-997B-2A58-4FA82D32BE30}"/>
              </a:ext>
            </a:extLst>
          </p:cNvPr>
          <p:cNvSpPr txBox="1"/>
          <p:nvPr/>
        </p:nvSpPr>
        <p:spPr>
          <a:xfrm>
            <a:off x="552737" y="4760121"/>
            <a:ext cx="4932648" cy="369332"/>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Advertisements</a:t>
            </a:r>
            <a:endParaRPr lang="en-HK" dirty="0">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452E5E6F-CC57-B16F-D31F-4F4A6AB5126C}"/>
              </a:ext>
            </a:extLst>
          </p:cNvPr>
          <p:cNvSpPr txBox="1"/>
          <p:nvPr/>
        </p:nvSpPr>
        <p:spPr>
          <a:xfrm>
            <a:off x="486892" y="1408179"/>
            <a:ext cx="6733308" cy="307777"/>
          </a:xfrm>
          <a:prstGeom prst="rect">
            <a:avLst/>
          </a:prstGeom>
          <a:noFill/>
        </p:spPr>
        <p:txBody>
          <a:bodyPr wrap="square">
            <a:spAutoFit/>
          </a:bodyPr>
          <a:lstStyle/>
          <a:p>
            <a:r>
              <a:rPr lang="en-GB" sz="1400" dirty="0"/>
              <a:t>By order of impact level (from high to low)</a:t>
            </a:r>
            <a:endParaRPr lang="en-US" sz="1400" dirty="0"/>
          </a:p>
        </p:txBody>
      </p:sp>
      <p:sp>
        <p:nvSpPr>
          <p:cNvPr id="3" name="Rectangle 2">
            <a:extLst>
              <a:ext uri="{FF2B5EF4-FFF2-40B4-BE49-F238E27FC236}">
                <a16:creationId xmlns:a16="http://schemas.microsoft.com/office/drawing/2014/main" id="{8A511083-BD96-D0A5-E4C5-B3A81FBB91F0}"/>
              </a:ext>
            </a:extLst>
          </p:cNvPr>
          <p:cNvSpPr/>
          <p:nvPr/>
        </p:nvSpPr>
        <p:spPr>
          <a:xfrm>
            <a:off x="486892" y="3146002"/>
            <a:ext cx="4932648" cy="2968829"/>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334EE226-88F0-0F45-CD7A-1DC47814CD94}"/>
              </a:ext>
            </a:extLst>
          </p:cNvPr>
          <p:cNvSpPr>
            <a:spLocks noGrp="1"/>
          </p:cNvSpPr>
          <p:nvPr>
            <p:ph idx="1"/>
          </p:nvPr>
        </p:nvSpPr>
        <p:spPr>
          <a:xfrm>
            <a:off x="5461634" y="1709620"/>
            <a:ext cx="6351181" cy="3692989"/>
          </a:xfrm>
        </p:spPr>
        <p:txBody>
          <a:bodyPr/>
          <a:lstStyle/>
          <a:p>
            <a:pPr lvl="1"/>
            <a:r>
              <a:rPr lang="en-US" b="1" dirty="0">
                <a:latin typeface="Calibri" panose="020F0502020204030204" pitchFamily="34" charset="0"/>
                <a:ea typeface="Calibri" panose="020F0502020204030204" pitchFamily="34" charset="0"/>
                <a:cs typeface="Calibri" panose="020F0502020204030204" pitchFamily="34" charset="0"/>
              </a:rPr>
              <a:t>Celebrities are attention-drawing. Their messages often get across more effectively than NGOs.  </a:t>
            </a:r>
          </a:p>
          <a:p>
            <a:pPr lvl="1"/>
            <a:r>
              <a:rPr lang="en-US" b="1" dirty="0">
                <a:latin typeface="Calibri" panose="020F0502020204030204" pitchFamily="34" charset="0"/>
                <a:ea typeface="Calibri" panose="020F0502020204030204" pitchFamily="34" charset="0"/>
                <a:cs typeface="Calibri" panose="020F0502020204030204" pitchFamily="34" charset="0"/>
              </a:rPr>
              <a:t>Appeal towards celebrities can transmit into empathy and willingness to accept their preference.</a:t>
            </a:r>
          </a:p>
          <a:p>
            <a:pPr lvl="2"/>
            <a:r>
              <a:rPr lang="en-US" sz="1600" dirty="0">
                <a:latin typeface="Calibri" panose="020F0502020204030204" pitchFamily="34" charset="0"/>
                <a:ea typeface="Calibri" panose="020F0502020204030204" pitchFamily="34" charset="0"/>
                <a:cs typeface="Calibri" panose="020F0502020204030204" pitchFamily="34" charset="0"/>
              </a:rPr>
              <a:t>Local celebrities mentioned include Leslie Cheung, Anthony </a:t>
            </a:r>
            <a:r>
              <a:rPr lang="en-US" altLang="zh-CN" sz="1600" dirty="0">
                <a:latin typeface="Calibri" panose="020F0502020204030204" pitchFamily="34" charset="0"/>
                <a:ea typeface="Calibri" panose="020F0502020204030204" pitchFamily="34" charset="0"/>
                <a:cs typeface="Calibri" panose="020F0502020204030204" pitchFamily="34" charset="0"/>
              </a:rPr>
              <a:t>Wong, Denise Ho, William Tang, Vinci Wong, Kayla Wong, Gigi Chao.</a:t>
            </a:r>
            <a:endParaRPr lang="en-US" sz="1600" dirty="0">
              <a:latin typeface="Calibri" panose="020F0502020204030204" pitchFamily="34" charset="0"/>
              <a:ea typeface="Calibri" panose="020F0502020204030204" pitchFamily="34" charset="0"/>
              <a:cs typeface="Calibri" panose="020F0502020204030204" pitchFamily="34" charset="0"/>
            </a:endParaRPr>
          </a:p>
          <a:p>
            <a:pPr lvl="2"/>
            <a:r>
              <a:rPr lang="en-US" sz="1600" dirty="0">
                <a:latin typeface="Calibri" panose="020F0502020204030204" pitchFamily="34" charset="0"/>
                <a:ea typeface="Calibri" panose="020F0502020204030204" pitchFamily="34" charset="0"/>
                <a:cs typeface="Calibri" panose="020F0502020204030204" pitchFamily="34" charset="0"/>
              </a:rPr>
              <a:t>International celebrities can also have similar impact, e.g. Tom Daley.</a:t>
            </a:r>
          </a:p>
          <a:p>
            <a:pPr lvl="2"/>
            <a:endParaRPr lang="en-US" sz="1600" dirty="0">
              <a:latin typeface="Calibri" panose="020F0502020204030204" pitchFamily="34" charset="0"/>
              <a:ea typeface="Calibri" panose="020F0502020204030204" pitchFamily="34" charset="0"/>
              <a:cs typeface="Calibri" panose="020F0502020204030204" pitchFamily="34" charset="0"/>
            </a:endParaRPr>
          </a:p>
          <a:p>
            <a:pPr lvl="2"/>
            <a:endParaRPr lang="en-US" sz="1600" dirty="0">
              <a:latin typeface="Calibri" panose="020F0502020204030204" pitchFamily="34" charset="0"/>
              <a:ea typeface="Calibri" panose="020F0502020204030204" pitchFamily="34" charset="0"/>
              <a:cs typeface="Calibri" panose="020F0502020204030204" pitchFamily="34" charset="0"/>
            </a:endParaRPr>
          </a:p>
          <a:p>
            <a:pPr lvl="2"/>
            <a:endParaRPr lang="en-US" sz="1600" dirty="0">
              <a:latin typeface="Calibri" panose="020F0502020204030204" pitchFamily="34" charset="0"/>
              <a:ea typeface="Calibri" panose="020F0502020204030204" pitchFamily="34" charset="0"/>
              <a:cs typeface="Calibri" panose="020F0502020204030204" pitchFamily="34" charset="0"/>
            </a:endParaRPr>
          </a:p>
          <a:p>
            <a:pPr lvl="2"/>
            <a:r>
              <a:rPr lang="en-US" sz="1600" dirty="0">
                <a:latin typeface="Calibri" panose="020F0502020204030204" pitchFamily="34" charset="0"/>
                <a:ea typeface="Calibri" panose="020F0502020204030204" pitchFamily="34" charset="0"/>
                <a:cs typeface="Calibri" panose="020F0502020204030204" pitchFamily="34" charset="0"/>
              </a:rPr>
              <a:t>The sharing of everyday life experience with their same-sex couple are considered warm and resonating. </a:t>
            </a:r>
          </a:p>
        </p:txBody>
      </p:sp>
      <p:sp>
        <p:nvSpPr>
          <p:cNvPr id="5" name="Rectangle 4">
            <a:extLst>
              <a:ext uri="{FF2B5EF4-FFF2-40B4-BE49-F238E27FC236}">
                <a16:creationId xmlns:a16="http://schemas.microsoft.com/office/drawing/2014/main" id="{D1146FF6-1B57-5574-1E4A-9B2F5077F281}"/>
              </a:ext>
            </a:extLst>
          </p:cNvPr>
          <p:cNvSpPr/>
          <p:nvPr/>
        </p:nvSpPr>
        <p:spPr>
          <a:xfrm>
            <a:off x="486892" y="1732839"/>
            <a:ext cx="4932648" cy="682832"/>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A330B81-726E-E345-A183-A918FFDE7F26}"/>
              </a:ext>
            </a:extLst>
          </p:cNvPr>
          <p:cNvSpPr/>
          <p:nvPr/>
        </p:nvSpPr>
        <p:spPr>
          <a:xfrm>
            <a:off x="6663922" y="4031194"/>
            <a:ext cx="4959737" cy="276999"/>
          </a:xfrm>
          <a:prstGeom prst="rect">
            <a:avLst/>
          </a:prstGeom>
        </p:spPr>
        <p:txBody>
          <a:bodyPr wrap="square">
            <a:spAutoFit/>
          </a:bodyPr>
          <a:lstStyle/>
          <a:p>
            <a:r>
              <a:rPr lang="zh-TW" altLang="en-US" sz="1200" i="1" dirty="0">
                <a:latin typeface="Calibri" panose="020F0502020204030204" pitchFamily="34" charset="0"/>
                <a:cs typeface="Calibri" panose="020F0502020204030204" pitchFamily="34" charset="0"/>
              </a:rPr>
              <a:t>英國跳水嗰個靚仔都領養咗</a:t>
            </a:r>
            <a:r>
              <a:rPr lang="zh-CN" altLang="en-US" sz="1200" i="1" dirty="0">
                <a:latin typeface="Calibri" panose="020F0502020204030204" pitchFamily="34" charset="0"/>
                <a:cs typeface="Calibri" panose="020F0502020204030204" pitchFamily="34" charset="0"/>
              </a:rPr>
              <a:t>。</a:t>
            </a:r>
            <a:endParaRPr lang="zh-TW" altLang="en-US" sz="1200" i="1" dirty="0"/>
          </a:p>
        </p:txBody>
      </p:sp>
      <p:sp>
        <p:nvSpPr>
          <p:cNvPr id="10" name="TextBox 9">
            <a:extLst>
              <a:ext uri="{FF2B5EF4-FFF2-40B4-BE49-F238E27FC236}">
                <a16:creationId xmlns:a16="http://schemas.microsoft.com/office/drawing/2014/main" id="{69B41D65-AE11-B638-87E9-948DF82B993F}"/>
              </a:ext>
            </a:extLst>
          </p:cNvPr>
          <p:cNvSpPr txBox="1"/>
          <p:nvPr/>
        </p:nvSpPr>
        <p:spPr>
          <a:xfrm>
            <a:off x="6652048" y="4228450"/>
            <a:ext cx="4809454" cy="523220"/>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The handsome English diver has also adopted a kid.</a:t>
            </a:r>
          </a:p>
          <a:p>
            <a:r>
              <a:rPr lang="en-HK" sz="1400" dirty="0">
                <a:latin typeface="Calibri" panose="020F0502020204030204" pitchFamily="34" charset="0"/>
                <a:ea typeface="Calibri" panose="020F0502020204030204" pitchFamily="34" charset="0"/>
                <a:cs typeface="Calibri" panose="020F0502020204030204" pitchFamily="34" charset="0"/>
              </a:rPr>
              <a:t>[Aged 55-70, Female,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13" name="Group 10">
            <a:extLst>
              <a:ext uri="{FF2B5EF4-FFF2-40B4-BE49-F238E27FC236}">
                <a16:creationId xmlns:a16="http://schemas.microsoft.com/office/drawing/2014/main" id="{4E95EEDD-5140-D542-A31E-34D49165B1B1}"/>
              </a:ext>
            </a:extLst>
          </p:cNvPr>
          <p:cNvGrpSpPr>
            <a:grpSpLocks/>
          </p:cNvGrpSpPr>
          <p:nvPr/>
        </p:nvGrpSpPr>
        <p:grpSpPr bwMode="auto">
          <a:xfrm rot="10800000" flipH="1">
            <a:off x="6280252" y="4140401"/>
            <a:ext cx="409582" cy="335269"/>
            <a:chOff x="1033" y="1117"/>
            <a:chExt cx="1907" cy="1561"/>
          </a:xfrm>
          <a:solidFill>
            <a:schemeClr val="tx2"/>
          </a:solidFill>
        </p:grpSpPr>
        <p:sp>
          <p:nvSpPr>
            <p:cNvPr id="14" name="Freeform 11">
              <a:extLst>
                <a:ext uri="{FF2B5EF4-FFF2-40B4-BE49-F238E27FC236}">
                  <a16:creationId xmlns:a16="http://schemas.microsoft.com/office/drawing/2014/main" id="{E5D63A7F-E658-1CFB-FA22-59509A1B6030}"/>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2">
              <a:extLst>
                <a:ext uri="{FF2B5EF4-FFF2-40B4-BE49-F238E27FC236}">
                  <a16:creationId xmlns:a16="http://schemas.microsoft.com/office/drawing/2014/main" id="{71AE72E6-87B7-A0B3-AB27-0B991E8EFA46}"/>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514374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latin typeface="Arial Black" panose="020B0A04020102020204" pitchFamily="34" charset="0"/>
              <a:ea typeface="+mj-ea"/>
              <a:cs typeface="+mj-cs"/>
              <a:sym typeface="Arial Black" panose="020B0A04020102020204" pitchFamily="34" charset="0"/>
            </a:endParaRPr>
          </a:p>
        </p:txBody>
      </p:sp>
      <p:sp>
        <p:nvSpPr>
          <p:cNvPr id="7" name="Titre 6">
            <a:extLst>
              <a:ext uri="{FF2B5EF4-FFF2-40B4-BE49-F238E27FC236}">
                <a16:creationId xmlns:a16="http://schemas.microsoft.com/office/drawing/2014/main" id="{B999A344-DFD6-4A27-917D-18E3F328FD24}"/>
              </a:ext>
            </a:extLst>
          </p:cNvPr>
          <p:cNvSpPr>
            <a:spLocks noGrp="1"/>
          </p:cNvSpPr>
          <p:nvPr>
            <p:ph type="title"/>
          </p:nvPr>
        </p:nvSpPr>
        <p:spPr>
          <a:xfrm>
            <a:off x="404786" y="382816"/>
            <a:ext cx="11384280" cy="812530"/>
          </a:xfrm>
        </p:spPr>
        <p:txBody>
          <a:bodyPr/>
          <a:lstStyle/>
          <a:p>
            <a:r>
              <a:rPr lang="en-US" altLang="zh-CN" dirty="0"/>
              <a:t>Movies</a:t>
            </a:r>
            <a:r>
              <a:rPr lang="zh-CN" altLang="en-US" dirty="0"/>
              <a:t> </a:t>
            </a:r>
            <a:r>
              <a:rPr lang="en-US" altLang="zh-CN" dirty="0"/>
              <a:t>and TV drama bring awareness to LGBT+ communities but most do not relate them to the equality movement.</a:t>
            </a:r>
          </a:p>
        </p:txBody>
      </p:sp>
      <p:sp>
        <p:nvSpPr>
          <p:cNvPr id="2" name="Rectangle 1">
            <a:extLst>
              <a:ext uri="{FF2B5EF4-FFF2-40B4-BE49-F238E27FC236}">
                <a16:creationId xmlns:a16="http://schemas.microsoft.com/office/drawing/2014/main" id="{172B2983-DDE5-49C1-B9B6-F7CFF72EEAD8}"/>
              </a:ext>
            </a:extLst>
          </p:cNvPr>
          <p:cNvSpPr/>
          <p:nvPr/>
        </p:nvSpPr>
        <p:spPr>
          <a:xfrm>
            <a:off x="7373249" y="-318035"/>
            <a:ext cx="6096000" cy="646331"/>
          </a:xfrm>
          <a:prstGeom prst="rect">
            <a:avLst/>
          </a:prstGeom>
        </p:spPr>
        <p:txBody>
          <a:bodyPr>
            <a:spAutoFit/>
          </a:bodyPr>
          <a:lstStyle/>
          <a:p>
            <a:endParaRPr lang="en-HK" dirty="0"/>
          </a:p>
          <a:p>
            <a:endParaRPr lang="en-HK" dirty="0"/>
          </a:p>
        </p:txBody>
      </p:sp>
      <p:sp>
        <p:nvSpPr>
          <p:cNvPr id="81" name="Espace réservé du numéro de diapositive 9">
            <a:extLst>
              <a:ext uri="{FF2B5EF4-FFF2-40B4-BE49-F238E27FC236}">
                <a16:creationId xmlns:a16="http://schemas.microsoft.com/office/drawing/2014/main" id="{4C279A86-3266-10D9-224B-B7FC5ECBA303}"/>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34</a:t>
            </a:fld>
            <a:r>
              <a:rPr lang="en-GB" dirty="0"/>
              <a:t> ‒ </a:t>
            </a:r>
          </a:p>
        </p:txBody>
      </p:sp>
      <p:sp>
        <p:nvSpPr>
          <p:cNvPr id="4" name="Trapezoid 3">
            <a:extLst>
              <a:ext uri="{FF2B5EF4-FFF2-40B4-BE49-F238E27FC236}">
                <a16:creationId xmlns:a16="http://schemas.microsoft.com/office/drawing/2014/main" id="{ACA1E1B3-B5F5-BD52-259B-44688CCE1924}"/>
              </a:ext>
            </a:extLst>
          </p:cNvPr>
          <p:cNvSpPr/>
          <p:nvPr/>
        </p:nvSpPr>
        <p:spPr>
          <a:xfrm flipV="1">
            <a:off x="534392" y="1721921"/>
            <a:ext cx="4932648" cy="4381996"/>
          </a:xfrm>
          <a:prstGeom prst="trapezoi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1E1F128F-833D-6534-7B1B-22816D35CA50}"/>
              </a:ext>
            </a:extLst>
          </p:cNvPr>
          <p:cNvCxnSpPr>
            <a:cxnSpLocks/>
          </p:cNvCxnSpPr>
          <p:nvPr/>
        </p:nvCxnSpPr>
        <p:spPr>
          <a:xfrm>
            <a:off x="666156" y="3140060"/>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409C124-1606-D120-4D83-76EA21AF7C9F}"/>
              </a:ext>
            </a:extLst>
          </p:cNvPr>
          <p:cNvCxnSpPr>
            <a:cxnSpLocks/>
          </p:cNvCxnSpPr>
          <p:nvPr/>
        </p:nvCxnSpPr>
        <p:spPr>
          <a:xfrm>
            <a:off x="666156" y="3858516"/>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9D971B-C278-8C19-FD15-9892B5DB277F}"/>
              </a:ext>
            </a:extLst>
          </p:cNvPr>
          <p:cNvCxnSpPr>
            <a:cxnSpLocks/>
          </p:cNvCxnSpPr>
          <p:nvPr/>
        </p:nvCxnSpPr>
        <p:spPr>
          <a:xfrm>
            <a:off x="666156" y="4576972"/>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6DEBBBB-C638-5763-A54D-3A282639184C}"/>
              </a:ext>
            </a:extLst>
          </p:cNvPr>
          <p:cNvCxnSpPr>
            <a:cxnSpLocks/>
          </p:cNvCxnSpPr>
          <p:nvPr/>
        </p:nvCxnSpPr>
        <p:spPr>
          <a:xfrm>
            <a:off x="666156" y="5295430"/>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E09281B-2BA4-A865-792A-2BC72232DC28}"/>
              </a:ext>
            </a:extLst>
          </p:cNvPr>
          <p:cNvCxnSpPr>
            <a:cxnSpLocks/>
          </p:cNvCxnSpPr>
          <p:nvPr/>
        </p:nvCxnSpPr>
        <p:spPr>
          <a:xfrm>
            <a:off x="666156" y="2421604"/>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B700321-49B9-2355-CEE3-475BD3D575AE}"/>
              </a:ext>
            </a:extLst>
          </p:cNvPr>
          <p:cNvSpPr txBox="1"/>
          <p:nvPr/>
        </p:nvSpPr>
        <p:spPr>
          <a:xfrm>
            <a:off x="552737" y="5496390"/>
            <a:ext cx="4932648" cy="369332"/>
          </a:xfrm>
          <a:prstGeom prst="rect">
            <a:avLst/>
          </a:prstGeom>
          <a:noFill/>
        </p:spPr>
        <p:txBody>
          <a:bodyPr wrap="square" rtlCol="0">
            <a:spAutoFit/>
          </a:bodyPr>
          <a:lstStyle/>
          <a:p>
            <a:pPr marL="0" lvl="1" algn="ctr"/>
            <a:r>
              <a:rPr lang="en-US" altLang="zh-CN" b="1" dirty="0">
                <a:latin typeface="Calibri" panose="020F0502020204030204" pitchFamily="34" charset="0"/>
                <a:cs typeface="Calibri" panose="020F0502020204030204" pitchFamily="34" charset="0"/>
              </a:rPr>
              <a:t>Other art forms</a:t>
            </a:r>
            <a:endParaRPr lang="en-HK"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9D4E77CE-8645-E5CE-FE13-40FCA36BF031}"/>
              </a:ext>
            </a:extLst>
          </p:cNvPr>
          <p:cNvSpPr txBox="1"/>
          <p:nvPr/>
        </p:nvSpPr>
        <p:spPr>
          <a:xfrm>
            <a:off x="552737" y="1898162"/>
            <a:ext cx="4932648" cy="369332"/>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News report / program</a:t>
            </a:r>
            <a:endParaRPr lang="en-HK"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E181677A-88D7-34CF-DF63-096623526DC7}"/>
              </a:ext>
            </a:extLst>
          </p:cNvPr>
          <p:cNvSpPr txBox="1"/>
          <p:nvPr/>
        </p:nvSpPr>
        <p:spPr>
          <a:xfrm>
            <a:off x="552737" y="2622562"/>
            <a:ext cx="4932648" cy="369332"/>
          </a:xfrm>
          <a:prstGeom prst="rect">
            <a:avLst/>
          </a:prstGeom>
          <a:noFill/>
        </p:spPr>
        <p:txBody>
          <a:bodyPr wrap="square" rtlCol="0">
            <a:spAutoFit/>
          </a:bodyPr>
          <a:lstStyle/>
          <a:p>
            <a:pPr marL="0" lvl="1" algn="ctr"/>
            <a:r>
              <a:rPr lang="en-HK" b="1" dirty="0">
                <a:latin typeface="Calibri" panose="020F0502020204030204" pitchFamily="34" charset="0"/>
                <a:cs typeface="Calibri" panose="020F0502020204030204" pitchFamily="34" charset="0"/>
              </a:rPr>
              <a:t>Celebrities</a:t>
            </a:r>
          </a:p>
        </p:txBody>
      </p:sp>
      <p:sp>
        <p:nvSpPr>
          <p:cNvPr id="29" name="TextBox 28">
            <a:extLst>
              <a:ext uri="{FF2B5EF4-FFF2-40B4-BE49-F238E27FC236}">
                <a16:creationId xmlns:a16="http://schemas.microsoft.com/office/drawing/2014/main" id="{E6EAF0F2-AD3F-CA08-B0F2-4BD38631363B}"/>
              </a:ext>
            </a:extLst>
          </p:cNvPr>
          <p:cNvSpPr txBox="1"/>
          <p:nvPr/>
        </p:nvSpPr>
        <p:spPr>
          <a:xfrm>
            <a:off x="552737" y="3323206"/>
            <a:ext cx="4932648" cy="369332"/>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Movies</a:t>
            </a:r>
            <a:endParaRPr lang="en-HK"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6A1ED2D4-25B7-9A74-383C-591538B17CA4}"/>
              </a:ext>
            </a:extLst>
          </p:cNvPr>
          <p:cNvSpPr txBox="1"/>
          <p:nvPr/>
        </p:nvSpPr>
        <p:spPr>
          <a:xfrm>
            <a:off x="552737" y="4011975"/>
            <a:ext cx="4932648" cy="369332"/>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TV drama</a:t>
            </a:r>
            <a:endParaRPr lang="en-HK"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870D8E1B-B3AA-997B-2A58-4FA82D32BE30}"/>
              </a:ext>
            </a:extLst>
          </p:cNvPr>
          <p:cNvSpPr txBox="1"/>
          <p:nvPr/>
        </p:nvSpPr>
        <p:spPr>
          <a:xfrm>
            <a:off x="552737" y="4760121"/>
            <a:ext cx="4932648" cy="369332"/>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Advertisements</a:t>
            </a:r>
            <a:endParaRPr lang="en-HK" dirty="0">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452E5E6F-CC57-B16F-D31F-4F4A6AB5126C}"/>
              </a:ext>
            </a:extLst>
          </p:cNvPr>
          <p:cNvSpPr txBox="1"/>
          <p:nvPr/>
        </p:nvSpPr>
        <p:spPr>
          <a:xfrm>
            <a:off x="486892" y="1408179"/>
            <a:ext cx="6733308" cy="307777"/>
          </a:xfrm>
          <a:prstGeom prst="rect">
            <a:avLst/>
          </a:prstGeom>
          <a:noFill/>
        </p:spPr>
        <p:txBody>
          <a:bodyPr wrap="square">
            <a:spAutoFit/>
          </a:bodyPr>
          <a:lstStyle/>
          <a:p>
            <a:r>
              <a:rPr lang="en-GB" sz="1400" dirty="0"/>
              <a:t>By order of impact level (from high to low)</a:t>
            </a:r>
            <a:endParaRPr lang="en-US" sz="1400" dirty="0"/>
          </a:p>
        </p:txBody>
      </p:sp>
      <p:sp>
        <p:nvSpPr>
          <p:cNvPr id="3" name="Rectangle 2">
            <a:extLst>
              <a:ext uri="{FF2B5EF4-FFF2-40B4-BE49-F238E27FC236}">
                <a16:creationId xmlns:a16="http://schemas.microsoft.com/office/drawing/2014/main" id="{8A511083-BD96-D0A5-E4C5-B3A81FBB91F0}"/>
              </a:ext>
            </a:extLst>
          </p:cNvPr>
          <p:cNvSpPr/>
          <p:nvPr/>
        </p:nvSpPr>
        <p:spPr>
          <a:xfrm>
            <a:off x="486892" y="4576972"/>
            <a:ext cx="4932648" cy="1537859"/>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334EE226-88F0-0F45-CD7A-1DC47814CD94}"/>
              </a:ext>
            </a:extLst>
          </p:cNvPr>
          <p:cNvSpPr>
            <a:spLocks noGrp="1"/>
          </p:cNvSpPr>
          <p:nvPr>
            <p:ph idx="1"/>
          </p:nvPr>
        </p:nvSpPr>
        <p:spPr>
          <a:xfrm>
            <a:off x="5461634" y="1258357"/>
            <a:ext cx="6351181" cy="3692989"/>
          </a:xfrm>
        </p:spPr>
        <p:txBody>
          <a:bodyPr/>
          <a:lstStyle/>
          <a:p>
            <a:pPr lvl="1"/>
            <a:r>
              <a:rPr lang="en-US" b="1" dirty="0">
                <a:latin typeface="Calibri" panose="020F0502020204030204" pitchFamily="34" charset="0"/>
                <a:ea typeface="Calibri" panose="020F0502020204030204" pitchFamily="34" charset="0"/>
                <a:cs typeface="Calibri" panose="020F0502020204030204" pitchFamily="34" charset="0"/>
              </a:rPr>
              <a:t>LGBT+ movies are common on Netflix. </a:t>
            </a:r>
            <a:r>
              <a:rPr lang="en-US" altLang="zh-CN" b="1" dirty="0">
                <a:latin typeface="Calibri" panose="020F0502020204030204" pitchFamily="34" charset="0"/>
                <a:ea typeface="Calibri" panose="020F0502020204030204" pitchFamily="34" charset="0"/>
                <a:cs typeface="Calibri" panose="020F0502020204030204" pitchFamily="34" charset="0"/>
              </a:rPr>
              <a:t>It is effective in reaching out to the younger groups, but parents have expressed concerns over early encounter of their kids.</a:t>
            </a:r>
            <a:r>
              <a:rPr lang="en-US" b="1" dirty="0">
                <a:latin typeface="Calibri" panose="020F0502020204030204" pitchFamily="34" charset="0"/>
                <a:ea typeface="Calibri" panose="020F0502020204030204" pitchFamily="34" charset="0"/>
                <a:cs typeface="Calibri" panose="020F0502020204030204" pitchFamily="34" charset="0"/>
              </a:rPr>
              <a:t> </a:t>
            </a:r>
          </a:p>
          <a:p>
            <a:pPr lvl="1"/>
            <a:r>
              <a:rPr lang="en-US" b="1" dirty="0">
                <a:latin typeface="Calibri" panose="020F0502020204030204" pitchFamily="34" charset="0"/>
                <a:ea typeface="Calibri" panose="020F0502020204030204" pitchFamily="34" charset="0"/>
                <a:cs typeface="Calibri" panose="020F0502020204030204" pitchFamily="34" charset="0"/>
              </a:rPr>
              <a:t>Awareness and usage of local LGBT+ movies is not common among the respondents. Strong WOM or industry recognition may drive interest.</a:t>
            </a:r>
          </a:p>
          <a:p>
            <a:pPr lvl="2"/>
            <a:r>
              <a:rPr lang="en-US" sz="1600" dirty="0">
                <a:latin typeface="Calibri" panose="020F0502020204030204" pitchFamily="34" charset="0"/>
                <a:ea typeface="Calibri" panose="020F0502020204030204" pitchFamily="34" charset="0"/>
                <a:cs typeface="Calibri" panose="020F0502020204030204" pitchFamily="34" charset="0"/>
              </a:rPr>
              <a:t>Few respondents remember seeing blockbuster Brokeback Mountain as an early experience in LGBT+ movie.</a:t>
            </a:r>
          </a:p>
          <a:p>
            <a:pPr lvl="2"/>
            <a:r>
              <a:rPr lang="en-US" sz="1600" dirty="0">
                <a:latin typeface="Calibri" panose="020F0502020204030204" pitchFamily="34" charset="0"/>
                <a:ea typeface="Calibri" panose="020F0502020204030204" pitchFamily="34" charset="0"/>
                <a:cs typeface="Calibri" panose="020F0502020204030204" pitchFamily="34" charset="0"/>
              </a:rPr>
              <a:t>1-2 respondents have watched Tracey and/or Suk </a:t>
            </a:r>
            <a:r>
              <a:rPr lang="en-US" sz="1600" dirty="0" err="1">
                <a:latin typeface="Calibri" panose="020F0502020204030204" pitchFamily="34" charset="0"/>
                <a:ea typeface="Calibri" panose="020F0502020204030204" pitchFamily="34" charset="0"/>
                <a:cs typeface="Calibri" panose="020F0502020204030204" pitchFamily="34" charset="0"/>
              </a:rPr>
              <a:t>Suk</a:t>
            </a:r>
            <a:r>
              <a:rPr lang="en-US" sz="1600" dirty="0">
                <a:latin typeface="Calibri" panose="020F0502020204030204" pitchFamily="34" charset="0"/>
                <a:ea typeface="Calibri" panose="020F0502020204030204" pitchFamily="34" charset="0"/>
                <a:cs typeface="Calibri" panose="020F0502020204030204" pitchFamily="34" charset="0"/>
              </a:rPr>
              <a:t> because they are award-winning movies.</a:t>
            </a:r>
          </a:p>
          <a:p>
            <a:pPr lvl="1"/>
            <a:r>
              <a:rPr lang="en-US" b="1" dirty="0">
                <a:latin typeface="Calibri" panose="020F0502020204030204" pitchFamily="34" charset="0"/>
                <a:ea typeface="Calibri" panose="020F0502020204030204" pitchFamily="34" charset="0"/>
                <a:cs typeface="Calibri" panose="020F0502020204030204" pitchFamily="34" charset="0"/>
              </a:rPr>
              <a:t>TV drama, </a:t>
            </a:r>
            <a:r>
              <a:rPr lang="en-US" b="1" dirty="0" err="1">
                <a:latin typeface="Calibri" panose="020F0502020204030204" pitchFamily="34" charset="0"/>
                <a:ea typeface="Calibri" panose="020F0502020204030204" pitchFamily="34" charset="0"/>
                <a:cs typeface="Calibri" panose="020F0502020204030204" pitchFamily="34" charset="0"/>
              </a:rPr>
              <a:t>Ossan’s</a:t>
            </a:r>
            <a:r>
              <a:rPr lang="en-US" b="1" dirty="0">
                <a:latin typeface="Calibri" panose="020F0502020204030204" pitchFamily="34" charset="0"/>
                <a:ea typeface="Calibri" panose="020F0502020204030204" pitchFamily="34" charset="0"/>
                <a:cs typeface="Calibri" panose="020F0502020204030204" pitchFamily="34" charset="0"/>
              </a:rPr>
              <a:t> Love, is well-aware. About 1/4 of respondents have watched it, including some moveable middles. Few have watched </a:t>
            </a:r>
            <a:r>
              <a:rPr lang="en-US" altLang="zh-CN" b="1" dirty="0" err="1">
                <a:latin typeface="Calibri" panose="020F0502020204030204" pitchFamily="34" charset="0"/>
                <a:ea typeface="Calibri" panose="020F0502020204030204" pitchFamily="34" charset="0"/>
                <a:cs typeface="Calibri" panose="020F0502020204030204" pitchFamily="34" charset="0"/>
              </a:rPr>
              <a:t>Boyscation</a:t>
            </a:r>
            <a:r>
              <a:rPr lang="en-US" altLang="zh-CN" b="1" dirty="0">
                <a:latin typeface="Calibri" panose="020F0502020204030204" pitchFamily="34" charset="0"/>
                <a:ea typeface="Calibri" panose="020F0502020204030204" pitchFamily="34" charset="0"/>
                <a:cs typeface="Calibri" panose="020F0502020204030204" pitchFamily="34" charset="0"/>
              </a:rPr>
              <a:t> out of curiosity.</a:t>
            </a:r>
            <a:endParaRPr lang="en-US" b="1" dirty="0">
              <a:latin typeface="Calibri" panose="020F0502020204030204" pitchFamily="34" charset="0"/>
              <a:ea typeface="Calibri" panose="020F0502020204030204" pitchFamily="34" charset="0"/>
              <a:cs typeface="Calibri" panose="020F0502020204030204" pitchFamily="34" charset="0"/>
            </a:endParaRPr>
          </a:p>
          <a:p>
            <a:pPr lvl="2"/>
            <a:r>
              <a:rPr lang="en-US" sz="1600" dirty="0">
                <a:latin typeface="Calibri" panose="020F0502020204030204" pitchFamily="34" charset="0"/>
                <a:ea typeface="Calibri" panose="020F0502020204030204" pitchFamily="34" charset="0"/>
                <a:cs typeface="Calibri" panose="020F0502020204030204" pitchFamily="34" charset="0"/>
              </a:rPr>
              <a:t>It brings awareness to the LGBT+ community, although some may not see them as related to the quest in equality.</a:t>
            </a:r>
          </a:p>
          <a:p>
            <a:pPr lvl="2"/>
            <a:endParaRPr lang="en-US" sz="1600"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D1146FF6-1B57-5574-1E4A-9B2F5077F281}"/>
              </a:ext>
            </a:extLst>
          </p:cNvPr>
          <p:cNvSpPr/>
          <p:nvPr/>
        </p:nvSpPr>
        <p:spPr>
          <a:xfrm>
            <a:off x="486892" y="1732838"/>
            <a:ext cx="4932648" cy="1390371"/>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B578F1B-5234-8107-00A4-171B53783B12}"/>
              </a:ext>
            </a:extLst>
          </p:cNvPr>
          <p:cNvSpPr/>
          <p:nvPr/>
        </p:nvSpPr>
        <p:spPr>
          <a:xfrm>
            <a:off x="6557045" y="5373103"/>
            <a:ext cx="4178249" cy="461665"/>
          </a:xfrm>
          <a:prstGeom prst="rect">
            <a:avLst/>
          </a:prstGeom>
        </p:spPr>
        <p:txBody>
          <a:bodyPr wrap="square">
            <a:spAutoFit/>
          </a:bodyPr>
          <a:lstStyle/>
          <a:p>
            <a:pPr marL="0" lvl="1" indent="0">
              <a:spcBef>
                <a:spcPts val="400"/>
              </a:spcBef>
              <a:buFont typeface="Arial" panose="020B0604020202020204" pitchFamily="34" charset="0"/>
              <a:buNone/>
            </a:pPr>
            <a:r>
              <a:rPr lang="zh-TW" altLang="en-US" sz="1200" i="1" dirty="0">
                <a:latin typeface="Calibri" panose="020F0502020204030204" pitchFamily="34" charset="0"/>
                <a:cs typeface="Calibri" panose="020F0502020204030204" pitchFamily="34" charset="0"/>
              </a:rPr>
              <a:t>我諗呢啲宣傳都係為咗話比大家聽係有呢種群體嘅，而唔係真係去到要爭取某啲嘢</a:t>
            </a:r>
            <a:endParaRPr lang="en-HK" sz="1200" i="1"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F1C0FBF8-FA81-BF10-A5E9-0E200BE7BB5F}"/>
              </a:ext>
            </a:extLst>
          </p:cNvPr>
          <p:cNvSpPr txBox="1"/>
          <p:nvPr/>
        </p:nvSpPr>
        <p:spPr>
          <a:xfrm>
            <a:off x="6545171" y="5724738"/>
            <a:ext cx="4297000" cy="738664"/>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I think these promotion is to tell people that these communities exist, but not to fight for anything.</a:t>
            </a:r>
          </a:p>
          <a:p>
            <a:r>
              <a:rPr lang="en-HK" sz="1400" dirty="0">
                <a:latin typeface="Calibri" panose="020F0502020204030204" pitchFamily="34" charset="0"/>
                <a:ea typeface="Calibri" panose="020F0502020204030204" pitchFamily="34" charset="0"/>
                <a:cs typeface="Calibri" panose="020F0502020204030204" pitchFamily="34" charset="0"/>
              </a:rPr>
              <a:t>[Aged 40-54, Female,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18" name="Group 10">
            <a:extLst>
              <a:ext uri="{FF2B5EF4-FFF2-40B4-BE49-F238E27FC236}">
                <a16:creationId xmlns:a16="http://schemas.microsoft.com/office/drawing/2014/main" id="{21F0AE72-986B-E850-0F12-E50CF96416F4}"/>
              </a:ext>
            </a:extLst>
          </p:cNvPr>
          <p:cNvGrpSpPr>
            <a:grpSpLocks/>
          </p:cNvGrpSpPr>
          <p:nvPr/>
        </p:nvGrpSpPr>
        <p:grpSpPr bwMode="auto">
          <a:xfrm rot="10800000" flipH="1">
            <a:off x="6173375" y="5482310"/>
            <a:ext cx="409582" cy="335269"/>
            <a:chOff x="1033" y="1117"/>
            <a:chExt cx="1907" cy="1561"/>
          </a:xfrm>
          <a:solidFill>
            <a:schemeClr val="tx2"/>
          </a:solidFill>
        </p:grpSpPr>
        <p:sp>
          <p:nvSpPr>
            <p:cNvPr id="19" name="Freeform 11">
              <a:extLst>
                <a:ext uri="{FF2B5EF4-FFF2-40B4-BE49-F238E27FC236}">
                  <a16:creationId xmlns:a16="http://schemas.microsoft.com/office/drawing/2014/main" id="{3F451194-162D-E303-A8F9-B222DE8486AF}"/>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2">
              <a:extLst>
                <a:ext uri="{FF2B5EF4-FFF2-40B4-BE49-F238E27FC236}">
                  <a16:creationId xmlns:a16="http://schemas.microsoft.com/office/drawing/2014/main" id="{6CEA2C94-F182-4B15-4E47-D846351C5894}"/>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254215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latin typeface="Arial Black" panose="020B0A04020102020204" pitchFamily="34" charset="0"/>
              <a:ea typeface="+mj-ea"/>
              <a:cs typeface="+mj-cs"/>
              <a:sym typeface="Arial Black" panose="020B0A04020102020204" pitchFamily="34" charset="0"/>
            </a:endParaRPr>
          </a:p>
        </p:txBody>
      </p:sp>
      <p:sp>
        <p:nvSpPr>
          <p:cNvPr id="7" name="Titre 6">
            <a:extLst>
              <a:ext uri="{FF2B5EF4-FFF2-40B4-BE49-F238E27FC236}">
                <a16:creationId xmlns:a16="http://schemas.microsoft.com/office/drawing/2014/main" id="{B999A344-DFD6-4A27-917D-18E3F328FD24}"/>
              </a:ext>
            </a:extLst>
          </p:cNvPr>
          <p:cNvSpPr>
            <a:spLocks noGrp="1"/>
          </p:cNvSpPr>
          <p:nvPr>
            <p:ph type="title"/>
          </p:nvPr>
        </p:nvSpPr>
        <p:spPr>
          <a:xfrm>
            <a:off x="404786" y="382816"/>
            <a:ext cx="11384280" cy="812530"/>
          </a:xfrm>
        </p:spPr>
        <p:txBody>
          <a:bodyPr/>
          <a:lstStyle/>
          <a:p>
            <a:r>
              <a:rPr lang="en-US" altLang="zh-CN" dirty="0"/>
              <a:t>Younger respondents were more able to recall LGBT+ themed advertisements. Engagement in other art forms is low. </a:t>
            </a:r>
          </a:p>
        </p:txBody>
      </p:sp>
      <p:sp>
        <p:nvSpPr>
          <p:cNvPr id="2" name="Rectangle 1">
            <a:extLst>
              <a:ext uri="{FF2B5EF4-FFF2-40B4-BE49-F238E27FC236}">
                <a16:creationId xmlns:a16="http://schemas.microsoft.com/office/drawing/2014/main" id="{172B2983-DDE5-49C1-B9B6-F7CFF72EEAD8}"/>
              </a:ext>
            </a:extLst>
          </p:cNvPr>
          <p:cNvSpPr/>
          <p:nvPr/>
        </p:nvSpPr>
        <p:spPr>
          <a:xfrm>
            <a:off x="7373249" y="-318035"/>
            <a:ext cx="6096000" cy="646331"/>
          </a:xfrm>
          <a:prstGeom prst="rect">
            <a:avLst/>
          </a:prstGeom>
        </p:spPr>
        <p:txBody>
          <a:bodyPr>
            <a:spAutoFit/>
          </a:bodyPr>
          <a:lstStyle/>
          <a:p>
            <a:endParaRPr lang="en-HK" dirty="0"/>
          </a:p>
          <a:p>
            <a:endParaRPr lang="en-HK" dirty="0"/>
          </a:p>
        </p:txBody>
      </p:sp>
      <p:sp>
        <p:nvSpPr>
          <p:cNvPr id="81" name="Espace réservé du numéro de diapositive 9">
            <a:extLst>
              <a:ext uri="{FF2B5EF4-FFF2-40B4-BE49-F238E27FC236}">
                <a16:creationId xmlns:a16="http://schemas.microsoft.com/office/drawing/2014/main" id="{4C279A86-3266-10D9-224B-B7FC5ECBA303}"/>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35</a:t>
            </a:fld>
            <a:r>
              <a:rPr lang="en-GB" dirty="0"/>
              <a:t> ‒ </a:t>
            </a:r>
          </a:p>
        </p:txBody>
      </p:sp>
      <p:sp>
        <p:nvSpPr>
          <p:cNvPr id="4" name="Trapezoid 3">
            <a:extLst>
              <a:ext uri="{FF2B5EF4-FFF2-40B4-BE49-F238E27FC236}">
                <a16:creationId xmlns:a16="http://schemas.microsoft.com/office/drawing/2014/main" id="{ACA1E1B3-B5F5-BD52-259B-44688CCE1924}"/>
              </a:ext>
            </a:extLst>
          </p:cNvPr>
          <p:cNvSpPr/>
          <p:nvPr/>
        </p:nvSpPr>
        <p:spPr>
          <a:xfrm flipV="1">
            <a:off x="534392" y="1721921"/>
            <a:ext cx="4932648" cy="4381996"/>
          </a:xfrm>
          <a:prstGeom prst="trapezoi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1E1F128F-833D-6534-7B1B-22816D35CA50}"/>
              </a:ext>
            </a:extLst>
          </p:cNvPr>
          <p:cNvCxnSpPr>
            <a:cxnSpLocks/>
          </p:cNvCxnSpPr>
          <p:nvPr/>
        </p:nvCxnSpPr>
        <p:spPr>
          <a:xfrm>
            <a:off x="666156" y="3140060"/>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409C124-1606-D120-4D83-76EA21AF7C9F}"/>
              </a:ext>
            </a:extLst>
          </p:cNvPr>
          <p:cNvCxnSpPr>
            <a:cxnSpLocks/>
          </p:cNvCxnSpPr>
          <p:nvPr/>
        </p:nvCxnSpPr>
        <p:spPr>
          <a:xfrm>
            <a:off x="666156" y="3858516"/>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9D971B-C278-8C19-FD15-9892B5DB277F}"/>
              </a:ext>
            </a:extLst>
          </p:cNvPr>
          <p:cNvCxnSpPr>
            <a:cxnSpLocks/>
          </p:cNvCxnSpPr>
          <p:nvPr/>
        </p:nvCxnSpPr>
        <p:spPr>
          <a:xfrm>
            <a:off x="666156" y="4576972"/>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6DEBBBB-C638-5763-A54D-3A282639184C}"/>
              </a:ext>
            </a:extLst>
          </p:cNvPr>
          <p:cNvCxnSpPr>
            <a:cxnSpLocks/>
          </p:cNvCxnSpPr>
          <p:nvPr/>
        </p:nvCxnSpPr>
        <p:spPr>
          <a:xfrm>
            <a:off x="666156" y="5295430"/>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E09281B-2BA4-A865-792A-2BC72232DC28}"/>
              </a:ext>
            </a:extLst>
          </p:cNvPr>
          <p:cNvCxnSpPr>
            <a:cxnSpLocks/>
          </p:cNvCxnSpPr>
          <p:nvPr/>
        </p:nvCxnSpPr>
        <p:spPr>
          <a:xfrm>
            <a:off x="666156" y="2421604"/>
            <a:ext cx="470581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B700321-49B9-2355-CEE3-475BD3D575AE}"/>
              </a:ext>
            </a:extLst>
          </p:cNvPr>
          <p:cNvSpPr txBox="1"/>
          <p:nvPr/>
        </p:nvSpPr>
        <p:spPr>
          <a:xfrm>
            <a:off x="552737" y="5496390"/>
            <a:ext cx="4932648" cy="369332"/>
          </a:xfrm>
          <a:prstGeom prst="rect">
            <a:avLst/>
          </a:prstGeom>
          <a:noFill/>
        </p:spPr>
        <p:txBody>
          <a:bodyPr wrap="square" rtlCol="0">
            <a:spAutoFit/>
          </a:bodyPr>
          <a:lstStyle/>
          <a:p>
            <a:pPr marL="0" lvl="1" algn="ctr"/>
            <a:r>
              <a:rPr lang="en-US" altLang="zh-CN" b="1" dirty="0">
                <a:latin typeface="Calibri" panose="020F0502020204030204" pitchFamily="34" charset="0"/>
                <a:cs typeface="Calibri" panose="020F0502020204030204" pitchFamily="34" charset="0"/>
              </a:rPr>
              <a:t>Other art forms</a:t>
            </a:r>
            <a:endParaRPr lang="en-HK"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9D4E77CE-8645-E5CE-FE13-40FCA36BF031}"/>
              </a:ext>
            </a:extLst>
          </p:cNvPr>
          <p:cNvSpPr txBox="1"/>
          <p:nvPr/>
        </p:nvSpPr>
        <p:spPr>
          <a:xfrm>
            <a:off x="552737" y="1898162"/>
            <a:ext cx="4932648" cy="369332"/>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News report / program</a:t>
            </a:r>
            <a:endParaRPr lang="en-HK"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E181677A-88D7-34CF-DF63-096623526DC7}"/>
              </a:ext>
            </a:extLst>
          </p:cNvPr>
          <p:cNvSpPr txBox="1"/>
          <p:nvPr/>
        </p:nvSpPr>
        <p:spPr>
          <a:xfrm>
            <a:off x="552737" y="2622562"/>
            <a:ext cx="4932648" cy="369332"/>
          </a:xfrm>
          <a:prstGeom prst="rect">
            <a:avLst/>
          </a:prstGeom>
          <a:noFill/>
        </p:spPr>
        <p:txBody>
          <a:bodyPr wrap="square" rtlCol="0">
            <a:spAutoFit/>
          </a:bodyPr>
          <a:lstStyle/>
          <a:p>
            <a:pPr marL="0" lvl="1" algn="ctr"/>
            <a:r>
              <a:rPr lang="en-HK" b="1" dirty="0">
                <a:latin typeface="Calibri" panose="020F0502020204030204" pitchFamily="34" charset="0"/>
                <a:cs typeface="Calibri" panose="020F0502020204030204" pitchFamily="34" charset="0"/>
              </a:rPr>
              <a:t>Celebrities</a:t>
            </a:r>
          </a:p>
        </p:txBody>
      </p:sp>
      <p:sp>
        <p:nvSpPr>
          <p:cNvPr id="29" name="TextBox 28">
            <a:extLst>
              <a:ext uri="{FF2B5EF4-FFF2-40B4-BE49-F238E27FC236}">
                <a16:creationId xmlns:a16="http://schemas.microsoft.com/office/drawing/2014/main" id="{E6EAF0F2-AD3F-CA08-B0F2-4BD38631363B}"/>
              </a:ext>
            </a:extLst>
          </p:cNvPr>
          <p:cNvSpPr txBox="1"/>
          <p:nvPr/>
        </p:nvSpPr>
        <p:spPr>
          <a:xfrm>
            <a:off x="552737" y="3323206"/>
            <a:ext cx="4932648" cy="369332"/>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Movies</a:t>
            </a:r>
            <a:endParaRPr lang="en-HK"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6A1ED2D4-25B7-9A74-383C-591538B17CA4}"/>
              </a:ext>
            </a:extLst>
          </p:cNvPr>
          <p:cNvSpPr txBox="1"/>
          <p:nvPr/>
        </p:nvSpPr>
        <p:spPr>
          <a:xfrm>
            <a:off x="552737" y="4011975"/>
            <a:ext cx="4932648" cy="369332"/>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TV drama</a:t>
            </a:r>
            <a:endParaRPr lang="en-HK"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870D8E1B-B3AA-997B-2A58-4FA82D32BE30}"/>
              </a:ext>
            </a:extLst>
          </p:cNvPr>
          <p:cNvSpPr txBox="1"/>
          <p:nvPr/>
        </p:nvSpPr>
        <p:spPr>
          <a:xfrm>
            <a:off x="552737" y="4760121"/>
            <a:ext cx="4932648" cy="369332"/>
          </a:xfrm>
          <a:prstGeom prst="rect">
            <a:avLst/>
          </a:prstGeom>
          <a:noFill/>
        </p:spPr>
        <p:txBody>
          <a:bodyPr wrap="square" rtlCol="0">
            <a:spAutoFit/>
          </a:bodyPr>
          <a:lstStyle/>
          <a:p>
            <a:pPr marL="0" lvl="1" algn="ctr"/>
            <a:r>
              <a:rPr lang="en-US" b="1" dirty="0">
                <a:latin typeface="Calibri" panose="020F0502020204030204" pitchFamily="34" charset="0"/>
                <a:cs typeface="Calibri" panose="020F0502020204030204" pitchFamily="34" charset="0"/>
              </a:rPr>
              <a:t>Advertisements</a:t>
            </a:r>
            <a:endParaRPr lang="en-HK" dirty="0">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452E5E6F-CC57-B16F-D31F-4F4A6AB5126C}"/>
              </a:ext>
            </a:extLst>
          </p:cNvPr>
          <p:cNvSpPr txBox="1"/>
          <p:nvPr/>
        </p:nvSpPr>
        <p:spPr>
          <a:xfrm>
            <a:off x="486892" y="1408179"/>
            <a:ext cx="6733308" cy="307777"/>
          </a:xfrm>
          <a:prstGeom prst="rect">
            <a:avLst/>
          </a:prstGeom>
          <a:noFill/>
        </p:spPr>
        <p:txBody>
          <a:bodyPr wrap="square">
            <a:spAutoFit/>
          </a:bodyPr>
          <a:lstStyle/>
          <a:p>
            <a:r>
              <a:rPr lang="en-GB" sz="1400" dirty="0"/>
              <a:t>By order of impact level (from high to low)</a:t>
            </a:r>
            <a:endParaRPr lang="en-US" sz="1400" dirty="0"/>
          </a:p>
        </p:txBody>
      </p:sp>
      <p:sp>
        <p:nvSpPr>
          <p:cNvPr id="9" name="Content Placeholder 3">
            <a:extLst>
              <a:ext uri="{FF2B5EF4-FFF2-40B4-BE49-F238E27FC236}">
                <a16:creationId xmlns:a16="http://schemas.microsoft.com/office/drawing/2014/main" id="{334EE226-88F0-0F45-CD7A-1DC47814CD94}"/>
              </a:ext>
            </a:extLst>
          </p:cNvPr>
          <p:cNvSpPr>
            <a:spLocks noGrp="1"/>
          </p:cNvSpPr>
          <p:nvPr>
            <p:ph idx="1"/>
          </p:nvPr>
        </p:nvSpPr>
        <p:spPr>
          <a:xfrm>
            <a:off x="5461634" y="1258357"/>
            <a:ext cx="6351181" cy="3692989"/>
          </a:xfrm>
        </p:spPr>
        <p:txBody>
          <a:bodyPr/>
          <a:lstStyle/>
          <a:p>
            <a:pPr lvl="1"/>
            <a:r>
              <a:rPr lang="en-US" b="1" dirty="0">
                <a:latin typeface="Calibri" panose="020F0502020204030204" pitchFamily="34" charset="0"/>
                <a:ea typeface="Calibri" panose="020F0502020204030204" pitchFamily="34" charset="0"/>
                <a:cs typeface="Calibri" panose="020F0502020204030204" pitchFamily="34" charset="0"/>
              </a:rPr>
              <a:t>Few respondents, mainly younger ones, were able to recall seeing L</a:t>
            </a:r>
            <a:r>
              <a:rPr lang="en-US" altLang="zh-CN" b="1" dirty="0">
                <a:latin typeface="Calibri" panose="020F0502020204030204" pitchFamily="34" charset="0"/>
                <a:ea typeface="Calibri" panose="020F0502020204030204" pitchFamily="34" charset="0"/>
                <a:cs typeface="Calibri" panose="020F0502020204030204" pitchFamily="34" charset="0"/>
              </a:rPr>
              <a:t>GBT+ themed advertisement, including</a:t>
            </a:r>
            <a:r>
              <a:rPr lang="en-US" b="1" dirty="0">
                <a:latin typeface="Calibri" panose="020F0502020204030204" pitchFamily="34" charset="0"/>
                <a:ea typeface="Calibri" panose="020F0502020204030204" pitchFamily="34" charset="0"/>
                <a:cs typeface="Calibri" panose="020F0502020204030204" pitchFamily="34" charset="0"/>
              </a:rPr>
              <a:t> </a:t>
            </a:r>
          </a:p>
          <a:p>
            <a:pPr lvl="2"/>
            <a:r>
              <a:rPr lang="en-US" altLang="zh-CN" sz="1600" dirty="0">
                <a:latin typeface="Calibri" panose="020F0502020204030204" pitchFamily="34" charset="0"/>
                <a:ea typeface="Calibri" panose="020F0502020204030204" pitchFamily="34" charset="0"/>
                <a:cs typeface="Calibri" panose="020F0502020204030204" pitchFamily="34" charset="0"/>
              </a:rPr>
              <a:t>HSBC ad with a female couple</a:t>
            </a:r>
            <a:endParaRPr lang="en-US" sz="1600" dirty="0">
              <a:latin typeface="Calibri" panose="020F0502020204030204" pitchFamily="34" charset="0"/>
              <a:ea typeface="Calibri" panose="020F0502020204030204" pitchFamily="34" charset="0"/>
              <a:cs typeface="Calibri" panose="020F0502020204030204" pitchFamily="34" charset="0"/>
            </a:endParaRPr>
          </a:p>
          <a:p>
            <a:pPr lvl="2"/>
            <a:r>
              <a:rPr lang="en-US" sz="1600" dirty="0">
                <a:latin typeface="Calibri" panose="020F0502020204030204" pitchFamily="34" charset="0"/>
                <a:ea typeface="Calibri" panose="020F0502020204030204" pitchFamily="34" charset="0"/>
                <a:cs typeface="Calibri" panose="020F0502020204030204" pitchFamily="34" charset="0"/>
              </a:rPr>
              <a:t>Wedding ring ad</a:t>
            </a:r>
          </a:p>
          <a:p>
            <a:pPr lvl="2"/>
            <a:r>
              <a:rPr lang="en-US" sz="1600" dirty="0">
                <a:latin typeface="Calibri" panose="020F0502020204030204" pitchFamily="34" charset="0"/>
                <a:ea typeface="Calibri" panose="020F0502020204030204" pitchFamily="34" charset="0"/>
                <a:cs typeface="Calibri" panose="020F0502020204030204" pitchFamily="34" charset="0"/>
              </a:rPr>
              <a:t>Hotel ad</a:t>
            </a:r>
          </a:p>
          <a:p>
            <a:pPr marL="542925" lvl="2" indent="0">
              <a:buNone/>
            </a:pPr>
            <a:endParaRPr lang="en-US" sz="1600" dirty="0">
              <a:latin typeface="Calibri" panose="020F0502020204030204" pitchFamily="34" charset="0"/>
              <a:ea typeface="Calibri" panose="020F0502020204030204" pitchFamily="34" charset="0"/>
              <a:cs typeface="Calibri" panose="020F0502020204030204" pitchFamily="34" charset="0"/>
            </a:endParaRPr>
          </a:p>
          <a:p>
            <a:pPr lvl="1"/>
            <a:r>
              <a:rPr lang="en-US" dirty="0">
                <a:latin typeface="Calibri" panose="020F0502020204030204" pitchFamily="34" charset="0"/>
                <a:ea typeface="Calibri" panose="020F0502020204030204" pitchFamily="34" charset="0"/>
                <a:cs typeface="Calibri" panose="020F0502020204030204" pitchFamily="34" charset="0"/>
              </a:rPr>
              <a:t>Many believe these advertisement are mainly distributed on social media instead of conventional TV channels, thus less able to reach the mature population.</a:t>
            </a:r>
          </a:p>
          <a:p>
            <a:pPr lvl="1"/>
            <a:r>
              <a:rPr lang="en-US" b="1" dirty="0">
                <a:latin typeface="Calibri" panose="020F0502020204030204" pitchFamily="34" charset="0"/>
                <a:ea typeface="Calibri" panose="020F0502020204030204" pitchFamily="34" charset="0"/>
                <a:cs typeface="Calibri" panose="020F0502020204030204" pitchFamily="34" charset="0"/>
              </a:rPr>
              <a:t>LGBT+ themed arts, including theatre and visual art exhibition, have low awareness and even lower usage.</a:t>
            </a:r>
          </a:p>
          <a:p>
            <a:pPr lvl="2"/>
            <a:r>
              <a:rPr lang="en-US" dirty="0">
                <a:latin typeface="Calibri" panose="020F0502020204030204" pitchFamily="34" charset="0"/>
                <a:ea typeface="Calibri" panose="020F0502020204030204" pitchFamily="34" charset="0"/>
                <a:cs typeface="Calibri" panose="020F0502020204030204" pitchFamily="34" charset="0"/>
              </a:rPr>
              <a:t>One Moveable Middles attended the visual arts exhibition at Tai Kwun. She considered the event rather exclusive with relatively little publicity.</a:t>
            </a:r>
          </a:p>
        </p:txBody>
      </p:sp>
      <p:sp>
        <p:nvSpPr>
          <p:cNvPr id="5" name="Rectangle 4">
            <a:extLst>
              <a:ext uri="{FF2B5EF4-FFF2-40B4-BE49-F238E27FC236}">
                <a16:creationId xmlns:a16="http://schemas.microsoft.com/office/drawing/2014/main" id="{D1146FF6-1B57-5574-1E4A-9B2F5077F281}"/>
              </a:ext>
            </a:extLst>
          </p:cNvPr>
          <p:cNvSpPr/>
          <p:nvPr/>
        </p:nvSpPr>
        <p:spPr>
          <a:xfrm>
            <a:off x="486892" y="1732838"/>
            <a:ext cx="4932648" cy="2826324"/>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B578F1B-5234-8107-00A4-171B53783B12}"/>
              </a:ext>
            </a:extLst>
          </p:cNvPr>
          <p:cNvSpPr/>
          <p:nvPr/>
        </p:nvSpPr>
        <p:spPr>
          <a:xfrm>
            <a:off x="6557045" y="5004969"/>
            <a:ext cx="4178249" cy="461665"/>
          </a:xfrm>
          <a:prstGeom prst="rect">
            <a:avLst/>
          </a:prstGeom>
        </p:spPr>
        <p:txBody>
          <a:bodyPr wrap="square">
            <a:spAutoFit/>
          </a:bodyPr>
          <a:lstStyle/>
          <a:p>
            <a:pPr marL="0" lvl="1" indent="0">
              <a:spcBef>
                <a:spcPts val="400"/>
              </a:spcBef>
              <a:buFont typeface="Arial" panose="020B0604020202020204" pitchFamily="34" charset="0"/>
              <a:buNone/>
            </a:pPr>
            <a:r>
              <a:rPr lang="zh-TW" altLang="en-US" sz="1200" i="1" dirty="0">
                <a:latin typeface="Calibri" panose="020F0502020204030204" pitchFamily="34" charset="0"/>
                <a:cs typeface="Calibri" panose="020F0502020204030204" pitchFamily="34" charset="0"/>
              </a:rPr>
              <a:t>對於呢啲活動，我都係尊重，呢班人想表達自己嘅野，係</a:t>
            </a:r>
            <a:r>
              <a:rPr lang="zh-CN" altLang="en-US" sz="1200" i="1" dirty="0">
                <a:latin typeface="Calibri" panose="020F0502020204030204" pitchFamily="34" charset="0"/>
                <a:cs typeface="Calibri" panose="020F0502020204030204" pitchFamily="34" charset="0"/>
              </a:rPr>
              <a:t>要</a:t>
            </a:r>
            <a:r>
              <a:rPr lang="zh-TW" altLang="en-US" sz="1200" i="1" dirty="0">
                <a:latin typeface="Calibri" panose="020F0502020204030204" pitchFamily="34" charset="0"/>
                <a:cs typeface="Calibri" panose="020F0502020204030204" pitchFamily="34" charset="0"/>
              </a:rPr>
              <a:t>有渠道。但唔好過多</a:t>
            </a:r>
            <a:r>
              <a:rPr lang="en-US" altLang="zh-TW" sz="1200" i="1" dirty="0">
                <a:latin typeface="Calibri" panose="020F0502020204030204" pitchFamily="34" charset="0"/>
                <a:cs typeface="Calibri" panose="020F0502020204030204" pitchFamily="34" charset="0"/>
              </a:rPr>
              <a:t>promote</a:t>
            </a:r>
            <a:r>
              <a:rPr lang="zh-TW" altLang="en-US" sz="1200" i="1" dirty="0">
                <a:latin typeface="Calibri" panose="020F0502020204030204" pitchFamily="34" charset="0"/>
                <a:cs typeface="Calibri" panose="020F0502020204030204" pitchFamily="34" charset="0"/>
              </a:rPr>
              <a:t>，最好唔好搞咁多喇</a:t>
            </a:r>
            <a:r>
              <a:rPr lang="zh-CN" altLang="en-US" sz="1200" i="1" dirty="0">
                <a:latin typeface="Calibri" panose="020F0502020204030204" pitchFamily="34" charset="0"/>
                <a:cs typeface="Calibri" panose="020F0502020204030204" pitchFamily="34" charset="0"/>
              </a:rPr>
              <a:t>。</a:t>
            </a:r>
            <a:endParaRPr lang="zh-TW" altLang="en-US" sz="1200" i="1"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F1C0FBF8-FA81-BF10-A5E9-0E200BE7BB5F}"/>
              </a:ext>
            </a:extLst>
          </p:cNvPr>
          <p:cNvSpPr txBox="1"/>
          <p:nvPr/>
        </p:nvSpPr>
        <p:spPr>
          <a:xfrm>
            <a:off x="6545171" y="5380354"/>
            <a:ext cx="4297000" cy="954107"/>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I respect these activities as they need channels to express themselves. However, it shall not be broadly promoted, and best to not have too many of them.</a:t>
            </a:r>
          </a:p>
          <a:p>
            <a:r>
              <a:rPr lang="en-HK" sz="1400" dirty="0">
                <a:latin typeface="Calibri" panose="020F0502020204030204" pitchFamily="34" charset="0"/>
                <a:ea typeface="Calibri" panose="020F0502020204030204" pitchFamily="34" charset="0"/>
                <a:cs typeface="Calibri" panose="020F0502020204030204" pitchFamily="34" charset="0"/>
              </a:rPr>
              <a:t>[Aged 55-70, 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18" name="Group 10">
            <a:extLst>
              <a:ext uri="{FF2B5EF4-FFF2-40B4-BE49-F238E27FC236}">
                <a16:creationId xmlns:a16="http://schemas.microsoft.com/office/drawing/2014/main" id="{21F0AE72-986B-E850-0F12-E50CF96416F4}"/>
              </a:ext>
            </a:extLst>
          </p:cNvPr>
          <p:cNvGrpSpPr>
            <a:grpSpLocks/>
          </p:cNvGrpSpPr>
          <p:nvPr/>
        </p:nvGrpSpPr>
        <p:grpSpPr bwMode="auto">
          <a:xfrm rot="10800000" flipH="1">
            <a:off x="6173375" y="5114176"/>
            <a:ext cx="409582" cy="335269"/>
            <a:chOff x="1033" y="1117"/>
            <a:chExt cx="1907" cy="1561"/>
          </a:xfrm>
          <a:solidFill>
            <a:schemeClr val="tx2"/>
          </a:solidFill>
        </p:grpSpPr>
        <p:sp>
          <p:nvSpPr>
            <p:cNvPr id="19" name="Freeform 11">
              <a:extLst>
                <a:ext uri="{FF2B5EF4-FFF2-40B4-BE49-F238E27FC236}">
                  <a16:creationId xmlns:a16="http://schemas.microsoft.com/office/drawing/2014/main" id="{3F451194-162D-E303-A8F9-B222DE8486AF}"/>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2">
              <a:extLst>
                <a:ext uri="{FF2B5EF4-FFF2-40B4-BE49-F238E27FC236}">
                  <a16:creationId xmlns:a16="http://schemas.microsoft.com/office/drawing/2014/main" id="{6CEA2C94-F182-4B15-4E47-D846351C5894}"/>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6" name="Rectangle 5">
            <a:extLst>
              <a:ext uri="{FF2B5EF4-FFF2-40B4-BE49-F238E27FC236}">
                <a16:creationId xmlns:a16="http://schemas.microsoft.com/office/drawing/2014/main" id="{A00117DD-D30D-EABA-A534-23E0E784A9A2}"/>
              </a:ext>
            </a:extLst>
          </p:cNvPr>
          <p:cNvSpPr/>
          <p:nvPr/>
        </p:nvSpPr>
        <p:spPr>
          <a:xfrm>
            <a:off x="8169123" y="2099772"/>
            <a:ext cx="3708437" cy="461665"/>
          </a:xfrm>
          <a:prstGeom prst="rect">
            <a:avLst/>
          </a:prstGeom>
        </p:spPr>
        <p:txBody>
          <a:bodyPr wrap="square">
            <a:spAutoFit/>
          </a:bodyPr>
          <a:lstStyle/>
          <a:p>
            <a:pPr marL="0" lvl="1" indent="0">
              <a:spcBef>
                <a:spcPts val="400"/>
              </a:spcBef>
              <a:buFont typeface="Arial" panose="020B0604020202020204" pitchFamily="34" charset="0"/>
              <a:buNone/>
            </a:pPr>
            <a:r>
              <a:rPr lang="zh-TW" altLang="en-US" sz="1200" i="1" dirty="0">
                <a:latin typeface="Calibri" panose="020F0502020204030204" pitchFamily="34" charset="0"/>
                <a:cs typeface="Calibri" panose="020F0502020204030204" pitchFamily="34" charset="0"/>
              </a:rPr>
              <a:t>有呢啲廣告㗎咩？咁大膽喺電視播？</a:t>
            </a:r>
            <a:r>
              <a:rPr lang="en-US" altLang="zh-TW" sz="1200" i="1" dirty="0">
                <a:latin typeface="Calibri" panose="020F0502020204030204" pitchFamily="34" charset="0"/>
                <a:cs typeface="Calibri" panose="020F0502020204030204" pitchFamily="34" charset="0"/>
              </a:rPr>
              <a:t>YouTube</a:t>
            </a:r>
            <a:r>
              <a:rPr lang="zh-TW" altLang="en-US" sz="1200" i="1" dirty="0">
                <a:latin typeface="Calibri" panose="020F0502020204030204" pitchFamily="34" charset="0"/>
                <a:cs typeface="Calibri" panose="020F0502020204030204" pitchFamily="34" charset="0"/>
              </a:rPr>
              <a:t>就有啩，無線唔敢㗎</a:t>
            </a:r>
            <a:endParaRPr lang="en-HK" sz="1200" i="1"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88A1646-2F87-21BE-42B7-23F3135A1946}"/>
              </a:ext>
            </a:extLst>
          </p:cNvPr>
          <p:cNvSpPr txBox="1"/>
          <p:nvPr/>
        </p:nvSpPr>
        <p:spPr>
          <a:xfrm>
            <a:off x="8157249" y="2439531"/>
            <a:ext cx="3375136" cy="738664"/>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Are there such ads? So brave to play on TV? Maybe YouTube but not on TVB.</a:t>
            </a:r>
          </a:p>
          <a:p>
            <a:r>
              <a:rPr lang="en-HK" sz="1400" dirty="0">
                <a:latin typeface="Calibri" panose="020F0502020204030204" pitchFamily="34" charset="0"/>
                <a:ea typeface="Calibri" panose="020F0502020204030204" pitchFamily="34" charset="0"/>
                <a:cs typeface="Calibri" panose="020F0502020204030204" pitchFamily="34" charset="0"/>
              </a:rPr>
              <a:t>[Aged 55-70, 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13" name="Group 10">
            <a:extLst>
              <a:ext uri="{FF2B5EF4-FFF2-40B4-BE49-F238E27FC236}">
                <a16:creationId xmlns:a16="http://schemas.microsoft.com/office/drawing/2014/main" id="{1936D83A-C7EE-46AC-B6A0-9D086C7BB407}"/>
              </a:ext>
            </a:extLst>
          </p:cNvPr>
          <p:cNvGrpSpPr>
            <a:grpSpLocks/>
          </p:cNvGrpSpPr>
          <p:nvPr/>
        </p:nvGrpSpPr>
        <p:grpSpPr bwMode="auto">
          <a:xfrm rot="10800000" flipH="1">
            <a:off x="7785453" y="2197103"/>
            <a:ext cx="409582" cy="335269"/>
            <a:chOff x="1033" y="1117"/>
            <a:chExt cx="1907" cy="1561"/>
          </a:xfrm>
          <a:solidFill>
            <a:schemeClr val="tx2"/>
          </a:solidFill>
        </p:grpSpPr>
        <p:sp>
          <p:nvSpPr>
            <p:cNvPr id="14" name="Freeform 11">
              <a:extLst>
                <a:ext uri="{FF2B5EF4-FFF2-40B4-BE49-F238E27FC236}">
                  <a16:creationId xmlns:a16="http://schemas.microsoft.com/office/drawing/2014/main" id="{2940B2A9-2280-65F9-68CD-200AC0D35DE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2">
              <a:extLst>
                <a:ext uri="{FF2B5EF4-FFF2-40B4-BE49-F238E27FC236}">
                  <a16:creationId xmlns:a16="http://schemas.microsoft.com/office/drawing/2014/main" id="{3CAD06B5-CC44-06AF-04D5-5B6058FD820E}"/>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607297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latin typeface="Arial Black" panose="020B0A04020102020204" pitchFamily="34" charset="0"/>
              <a:ea typeface="+mj-ea"/>
              <a:cs typeface="+mj-cs"/>
              <a:sym typeface="Arial Black" panose="020B0A04020102020204" pitchFamily="34" charset="0"/>
            </a:endParaRPr>
          </a:p>
        </p:txBody>
      </p:sp>
      <p:sp>
        <p:nvSpPr>
          <p:cNvPr id="7" name="Titre 6">
            <a:extLst>
              <a:ext uri="{FF2B5EF4-FFF2-40B4-BE49-F238E27FC236}">
                <a16:creationId xmlns:a16="http://schemas.microsoft.com/office/drawing/2014/main" id="{B999A344-DFD6-4A27-917D-18E3F328FD24}"/>
              </a:ext>
            </a:extLst>
          </p:cNvPr>
          <p:cNvSpPr>
            <a:spLocks noGrp="1"/>
          </p:cNvSpPr>
          <p:nvPr>
            <p:ph type="title"/>
          </p:nvPr>
        </p:nvSpPr>
        <p:spPr>
          <a:xfrm>
            <a:off x="404786" y="382816"/>
            <a:ext cx="11384280" cy="812530"/>
          </a:xfrm>
        </p:spPr>
        <p:txBody>
          <a:bodyPr/>
          <a:lstStyle/>
          <a:p>
            <a:r>
              <a:rPr lang="en-US" altLang="zh-CN" dirty="0"/>
              <a:t>Reactions on high profile event is controversial. Many see the events as just eyeball catching.</a:t>
            </a:r>
          </a:p>
        </p:txBody>
      </p:sp>
      <p:sp>
        <p:nvSpPr>
          <p:cNvPr id="2" name="Rectangle 1">
            <a:extLst>
              <a:ext uri="{FF2B5EF4-FFF2-40B4-BE49-F238E27FC236}">
                <a16:creationId xmlns:a16="http://schemas.microsoft.com/office/drawing/2014/main" id="{172B2983-DDE5-49C1-B9B6-F7CFF72EEAD8}"/>
              </a:ext>
            </a:extLst>
          </p:cNvPr>
          <p:cNvSpPr/>
          <p:nvPr/>
        </p:nvSpPr>
        <p:spPr>
          <a:xfrm>
            <a:off x="7373249" y="-318035"/>
            <a:ext cx="6096000" cy="646331"/>
          </a:xfrm>
          <a:prstGeom prst="rect">
            <a:avLst/>
          </a:prstGeom>
        </p:spPr>
        <p:txBody>
          <a:bodyPr>
            <a:spAutoFit/>
          </a:bodyPr>
          <a:lstStyle/>
          <a:p>
            <a:endParaRPr lang="en-HK" dirty="0"/>
          </a:p>
          <a:p>
            <a:endParaRPr lang="en-HK" dirty="0"/>
          </a:p>
        </p:txBody>
      </p:sp>
      <p:sp>
        <p:nvSpPr>
          <p:cNvPr id="81" name="Espace réservé du numéro de diapositive 9">
            <a:extLst>
              <a:ext uri="{FF2B5EF4-FFF2-40B4-BE49-F238E27FC236}">
                <a16:creationId xmlns:a16="http://schemas.microsoft.com/office/drawing/2014/main" id="{4C279A86-3266-10D9-224B-B7FC5ECBA303}"/>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36</a:t>
            </a:fld>
            <a:r>
              <a:rPr lang="en-GB" dirty="0"/>
              <a:t> ‒ </a:t>
            </a:r>
          </a:p>
        </p:txBody>
      </p:sp>
      <p:pic>
        <p:nvPicPr>
          <p:cNvPr id="1026" name="Picture 2" descr="Hong Kong Pride Parade 香港同志遊行">
            <a:extLst>
              <a:ext uri="{FF2B5EF4-FFF2-40B4-BE49-F238E27FC236}">
                <a16:creationId xmlns:a16="http://schemas.microsoft.com/office/drawing/2014/main" id="{716C4977-C44D-7141-A1F1-D3BEBF71C9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160" y="1175537"/>
            <a:ext cx="1983301" cy="19833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GHK2023 Games for All. 香港同樂運動會 – The World's Largest Inclusive Sports,  Arts &amp; Culture Event comes to Hong Kong! 11-13 November 2023  #unityindiversity #在多元中團結">
            <a:extLst>
              <a:ext uri="{FF2B5EF4-FFF2-40B4-BE49-F238E27FC236}">
                <a16:creationId xmlns:a16="http://schemas.microsoft.com/office/drawing/2014/main" id="{1EF37C7C-E9A4-8EAB-23D7-7A1AF076423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9675" r="1681" b="32121"/>
          <a:stretch/>
        </p:blipFill>
        <p:spPr bwMode="auto">
          <a:xfrm>
            <a:off x="250095" y="4628504"/>
            <a:ext cx="2347516" cy="15941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nk Dot HK 一點粉紅">
            <a:extLst>
              <a:ext uri="{FF2B5EF4-FFF2-40B4-BE49-F238E27FC236}">
                <a16:creationId xmlns:a16="http://schemas.microsoft.com/office/drawing/2014/main" id="{C2A20791-8BCF-63B0-598A-44541A26CB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2969" y="3131500"/>
            <a:ext cx="1383286" cy="1383286"/>
          </a:xfrm>
          <a:prstGeom prst="rect">
            <a:avLst/>
          </a:prstGeom>
          <a:noFill/>
          <a:extLst>
            <a:ext uri="{909E8E84-426E-40DD-AFC4-6F175D3DCCD1}">
              <a14:hiddenFill xmlns:a14="http://schemas.microsoft.com/office/drawing/2010/main">
                <a:solidFill>
                  <a:srgbClr val="FFFFFF"/>
                </a:solidFill>
              </a14:hiddenFill>
            </a:ext>
          </a:extLst>
        </p:spPr>
      </p:pic>
      <p:sp>
        <p:nvSpPr>
          <p:cNvPr id="65" name="Content Placeholder 3">
            <a:extLst>
              <a:ext uri="{FF2B5EF4-FFF2-40B4-BE49-F238E27FC236}">
                <a16:creationId xmlns:a16="http://schemas.microsoft.com/office/drawing/2014/main" id="{AAA38A81-DACE-A6AB-C5B2-4079679572C9}"/>
              </a:ext>
            </a:extLst>
          </p:cNvPr>
          <p:cNvSpPr>
            <a:spLocks noGrp="1"/>
          </p:cNvSpPr>
          <p:nvPr>
            <p:ph idx="1"/>
          </p:nvPr>
        </p:nvSpPr>
        <p:spPr>
          <a:xfrm>
            <a:off x="2126256" y="1332506"/>
            <a:ext cx="5523272" cy="3692989"/>
          </a:xfrm>
        </p:spPr>
        <p:txBody>
          <a:bodyPr/>
          <a:lstStyle/>
          <a:p>
            <a:pPr lvl="1"/>
            <a:r>
              <a:rPr lang="en-US" b="1" dirty="0">
                <a:latin typeface="Calibri" panose="020F0502020204030204" pitchFamily="34" charset="0"/>
                <a:ea typeface="Calibri" panose="020F0502020204030204" pitchFamily="34" charset="0"/>
                <a:cs typeface="Calibri" panose="020F0502020204030204" pitchFamily="34" charset="0"/>
              </a:rPr>
              <a:t>People </a:t>
            </a:r>
            <a:r>
              <a:rPr lang="en-US" altLang="zh-CN" b="1" dirty="0">
                <a:latin typeface="Calibri" panose="020F0502020204030204" pitchFamily="34" charset="0"/>
                <a:ea typeface="Calibri" panose="020F0502020204030204" pitchFamily="34" charset="0"/>
                <a:cs typeface="Calibri" panose="020F0502020204030204" pitchFamily="34" charset="0"/>
              </a:rPr>
              <a:t>believe</a:t>
            </a:r>
            <a:r>
              <a:rPr lang="en-US" b="1" dirty="0">
                <a:latin typeface="Calibri" panose="020F0502020204030204" pitchFamily="34" charset="0"/>
                <a:ea typeface="Calibri" panose="020F0502020204030204" pitchFamily="34" charset="0"/>
                <a:cs typeface="Calibri" panose="020F0502020204030204" pitchFamily="34" charset="0"/>
              </a:rPr>
              <a:t> that the core objective of these activities is to get public attention on LGBT+ communities.</a:t>
            </a:r>
          </a:p>
          <a:p>
            <a:pPr lvl="1"/>
            <a:r>
              <a:rPr lang="en-US" b="1" dirty="0">
                <a:latin typeface="Calibri" panose="020F0502020204030204" pitchFamily="34" charset="0"/>
                <a:ea typeface="Calibri" panose="020F0502020204030204" pitchFamily="34" charset="0"/>
                <a:cs typeface="Calibri" panose="020F0502020204030204" pitchFamily="34" charset="0"/>
              </a:rPr>
              <a:t>Supporters believe these activities open up people’s mind and are helpful in teaching diversity.</a:t>
            </a:r>
          </a:p>
          <a:p>
            <a:pPr lvl="1"/>
            <a:endParaRPr lang="en-US" b="1" dirty="0">
              <a:latin typeface="Calibri" panose="020F0502020204030204" pitchFamily="34" charset="0"/>
              <a:ea typeface="Calibri" panose="020F0502020204030204" pitchFamily="34" charset="0"/>
              <a:cs typeface="Calibri" panose="020F0502020204030204" pitchFamily="34" charset="0"/>
            </a:endParaRPr>
          </a:p>
          <a:p>
            <a:pPr lvl="1"/>
            <a:endParaRPr lang="en-US" b="1" dirty="0">
              <a:latin typeface="Calibri" panose="020F0502020204030204" pitchFamily="34" charset="0"/>
              <a:ea typeface="Calibri" panose="020F0502020204030204" pitchFamily="34" charset="0"/>
              <a:cs typeface="Calibri" panose="020F0502020204030204" pitchFamily="34" charset="0"/>
            </a:endParaRPr>
          </a:p>
          <a:p>
            <a:pPr lvl="1"/>
            <a:endParaRPr lang="en-US" b="1" dirty="0">
              <a:latin typeface="Calibri" panose="020F0502020204030204" pitchFamily="34" charset="0"/>
              <a:ea typeface="Calibri" panose="020F0502020204030204" pitchFamily="34" charset="0"/>
              <a:cs typeface="Calibri" panose="020F0502020204030204" pitchFamily="34" charset="0"/>
            </a:endParaRPr>
          </a:p>
          <a:p>
            <a:pPr marL="133350" lvl="1" indent="0">
              <a:buNone/>
            </a:pPr>
            <a:endParaRPr lang="en-US" b="1" dirty="0">
              <a:latin typeface="Calibri" panose="020F0502020204030204" pitchFamily="34" charset="0"/>
              <a:ea typeface="Calibri" panose="020F0502020204030204" pitchFamily="34" charset="0"/>
              <a:cs typeface="Calibri" panose="020F0502020204030204" pitchFamily="34" charset="0"/>
            </a:endParaRPr>
          </a:p>
          <a:p>
            <a:pPr lvl="1"/>
            <a:r>
              <a:rPr lang="en-US" b="1" dirty="0">
                <a:latin typeface="Calibri" panose="020F0502020204030204" pitchFamily="34" charset="0"/>
                <a:ea typeface="Calibri" panose="020F0502020204030204" pitchFamily="34" charset="0"/>
                <a:cs typeface="Calibri" panose="020F0502020204030204" pitchFamily="34" charset="0"/>
              </a:rPr>
              <a:t>Conservatives dislike eye-catching outfit, </a:t>
            </a:r>
            <a:br>
              <a:rPr lang="en-US" b="1" dirty="0">
                <a:latin typeface="Calibri" panose="020F0502020204030204" pitchFamily="34" charset="0"/>
                <a:ea typeface="Calibri" panose="020F0502020204030204" pitchFamily="34" charset="0"/>
                <a:cs typeface="Calibri" panose="020F0502020204030204" pitchFamily="34" charset="0"/>
              </a:rPr>
            </a:br>
            <a:r>
              <a:rPr lang="en-US" b="1" dirty="0">
                <a:latin typeface="Calibri" panose="020F0502020204030204" pitchFamily="34" charset="0"/>
                <a:ea typeface="Calibri" panose="020F0502020204030204" pitchFamily="34" charset="0"/>
                <a:cs typeface="Calibri" panose="020F0502020204030204" pitchFamily="34" charset="0"/>
              </a:rPr>
              <a:t>thinking they bring challenges in kids’ upbringing.</a:t>
            </a:r>
          </a:p>
        </p:txBody>
      </p:sp>
      <p:sp>
        <p:nvSpPr>
          <p:cNvPr id="66" name="Rectangle 65">
            <a:extLst>
              <a:ext uri="{FF2B5EF4-FFF2-40B4-BE49-F238E27FC236}">
                <a16:creationId xmlns:a16="http://schemas.microsoft.com/office/drawing/2014/main" id="{CAB14626-BE80-844C-E78A-7D3F6DA7C696}"/>
              </a:ext>
            </a:extLst>
          </p:cNvPr>
          <p:cNvSpPr/>
          <p:nvPr/>
        </p:nvSpPr>
        <p:spPr>
          <a:xfrm>
            <a:off x="2698536" y="2457549"/>
            <a:ext cx="4984799" cy="461665"/>
          </a:xfrm>
          <a:prstGeom prst="rect">
            <a:avLst/>
          </a:prstGeom>
        </p:spPr>
        <p:txBody>
          <a:bodyPr wrap="square">
            <a:spAutoFit/>
          </a:bodyPr>
          <a:lstStyle/>
          <a:p>
            <a:pPr marL="0" lvl="1" indent="0">
              <a:spcBef>
                <a:spcPts val="400"/>
              </a:spcBef>
              <a:buFont typeface="Arial" panose="020B0604020202020204" pitchFamily="34" charset="0"/>
              <a:buNone/>
            </a:pPr>
            <a:r>
              <a:rPr lang="zh-TW" altLang="en-US" sz="1200" i="1" dirty="0">
                <a:latin typeface="Calibri" panose="020F0502020204030204" pitchFamily="34" charset="0"/>
                <a:cs typeface="Calibri" panose="020F0502020204030204" pitchFamily="34" charset="0"/>
              </a:rPr>
              <a:t>我覺得係要</a:t>
            </a:r>
            <a:r>
              <a:rPr lang="en-US" altLang="zh-TW" sz="1200" i="1" dirty="0">
                <a:latin typeface="Calibri" panose="020F0502020204030204" pitchFamily="34" charset="0"/>
                <a:cs typeface="Calibri" panose="020F0502020204030204" pitchFamily="34" charset="0"/>
              </a:rPr>
              <a:t>keep</a:t>
            </a:r>
            <a:r>
              <a:rPr lang="zh-TW" altLang="en-US" sz="1200" i="1" dirty="0">
                <a:latin typeface="Calibri" panose="020F0502020204030204" pitchFamily="34" charset="0"/>
                <a:cs typeface="Calibri" panose="020F0502020204030204" pitchFamily="34" charset="0"/>
              </a:rPr>
              <a:t>住搞活動，接觸得多、薰陶得多，思想會容易接受多啲。教育下一代係好依賴呢類型的活動，</a:t>
            </a:r>
            <a:r>
              <a:rPr lang="en-US" altLang="zh-TW" sz="1200" i="1" dirty="0">
                <a:latin typeface="Calibri" panose="020F0502020204030204" pitchFamily="34" charset="0"/>
                <a:cs typeface="Calibri" panose="020F0502020204030204" pitchFamily="34" charset="0"/>
              </a:rPr>
              <a:t>e.g.</a:t>
            </a:r>
            <a:r>
              <a:rPr lang="zh-TW" altLang="en-US" sz="1200" i="1" dirty="0">
                <a:latin typeface="Calibri" panose="020F0502020204030204" pitchFamily="34" charset="0"/>
                <a:cs typeface="Calibri" panose="020F0502020204030204" pitchFamily="34" charset="0"/>
              </a:rPr>
              <a:t>遊行、嘉年華</a:t>
            </a:r>
            <a:r>
              <a:rPr lang="zh-CN" altLang="en-US" sz="1200" i="1" dirty="0">
                <a:latin typeface="Calibri" panose="020F0502020204030204" pitchFamily="34" charset="0"/>
                <a:cs typeface="Calibri" panose="020F0502020204030204" pitchFamily="34" charset="0"/>
              </a:rPr>
              <a:t>。</a:t>
            </a:r>
            <a:endParaRPr lang="en-HK" sz="1200" i="1" dirty="0">
              <a:latin typeface="Calibri" panose="020F0502020204030204" pitchFamily="34" charset="0"/>
              <a:cs typeface="Calibri" panose="020F0502020204030204" pitchFamily="34" charset="0"/>
            </a:endParaRPr>
          </a:p>
        </p:txBody>
      </p:sp>
      <p:sp>
        <p:nvSpPr>
          <p:cNvPr id="67" name="TextBox 66">
            <a:extLst>
              <a:ext uri="{FF2B5EF4-FFF2-40B4-BE49-F238E27FC236}">
                <a16:creationId xmlns:a16="http://schemas.microsoft.com/office/drawing/2014/main" id="{C713DD43-70DF-C9FC-669D-6CFCE46FFA47}"/>
              </a:ext>
            </a:extLst>
          </p:cNvPr>
          <p:cNvSpPr txBox="1"/>
          <p:nvPr/>
        </p:nvSpPr>
        <p:spPr>
          <a:xfrm>
            <a:off x="2686661" y="2809183"/>
            <a:ext cx="4984799" cy="954107"/>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I think we</a:t>
            </a:r>
            <a:r>
              <a:rPr lang="zh-CN" altLang="en-US" sz="1400" i="1" dirty="0">
                <a:latin typeface="Calibri" panose="020F0502020204030204" pitchFamily="34" charset="0"/>
                <a:ea typeface="Calibri" panose="020F0502020204030204" pitchFamily="34" charset="0"/>
                <a:cs typeface="Calibri" panose="020F0502020204030204" pitchFamily="34" charset="0"/>
              </a:rPr>
              <a:t> </a:t>
            </a:r>
            <a:r>
              <a:rPr lang="en-US" altLang="zh-CN" sz="1400" i="1" dirty="0">
                <a:latin typeface="Calibri" panose="020F0502020204030204" pitchFamily="34" charset="0"/>
                <a:ea typeface="Calibri" panose="020F0502020204030204" pitchFamily="34" charset="0"/>
                <a:cs typeface="Calibri" panose="020F0502020204030204" pitchFamily="34" charset="0"/>
              </a:rPr>
              <a:t>need</a:t>
            </a:r>
            <a:r>
              <a:rPr lang="zh-CN" altLang="en-US" sz="1400" i="1" dirty="0">
                <a:latin typeface="Calibri" panose="020F0502020204030204" pitchFamily="34" charset="0"/>
                <a:ea typeface="Calibri" panose="020F0502020204030204" pitchFamily="34" charset="0"/>
                <a:cs typeface="Calibri" panose="020F0502020204030204" pitchFamily="34" charset="0"/>
              </a:rPr>
              <a:t> </a:t>
            </a:r>
            <a:r>
              <a:rPr lang="en-US" altLang="zh-CN" sz="1400" i="1" dirty="0">
                <a:latin typeface="Calibri" panose="020F0502020204030204" pitchFamily="34" charset="0"/>
                <a:ea typeface="Calibri" panose="020F0502020204030204" pitchFamily="34" charset="0"/>
                <a:cs typeface="Calibri" panose="020F0502020204030204" pitchFamily="34" charset="0"/>
              </a:rPr>
              <a:t>to</a:t>
            </a:r>
            <a:r>
              <a:rPr lang="zh-CN" altLang="en-US" sz="1400" i="1" dirty="0">
                <a:latin typeface="Calibri" panose="020F0502020204030204" pitchFamily="34" charset="0"/>
                <a:ea typeface="Calibri" panose="020F0502020204030204" pitchFamily="34" charset="0"/>
                <a:cs typeface="Calibri" panose="020F0502020204030204" pitchFamily="34" charset="0"/>
              </a:rPr>
              <a:t> </a:t>
            </a:r>
            <a:r>
              <a:rPr lang="en-US" altLang="zh-CN" sz="1400" i="1" dirty="0">
                <a:latin typeface="Calibri" panose="020F0502020204030204" pitchFamily="34" charset="0"/>
                <a:ea typeface="Calibri" panose="020F0502020204030204" pitchFamily="34" charset="0"/>
                <a:cs typeface="Calibri" panose="020F0502020204030204" pitchFamily="34" charset="0"/>
              </a:rPr>
              <a:t>keep</a:t>
            </a:r>
            <a:r>
              <a:rPr lang="zh-CN" altLang="en-US" sz="1400" i="1" dirty="0">
                <a:latin typeface="Calibri" panose="020F0502020204030204" pitchFamily="34" charset="0"/>
                <a:ea typeface="Calibri" panose="020F0502020204030204" pitchFamily="34" charset="0"/>
                <a:cs typeface="Calibri" panose="020F0502020204030204" pitchFamily="34" charset="0"/>
              </a:rPr>
              <a:t> </a:t>
            </a:r>
            <a:r>
              <a:rPr lang="en-US" altLang="zh-CN" sz="1400" i="1" dirty="0">
                <a:latin typeface="Calibri" panose="020F0502020204030204" pitchFamily="34" charset="0"/>
                <a:ea typeface="Calibri" panose="020F0502020204030204" pitchFamily="34" charset="0"/>
                <a:cs typeface="Calibri" panose="020F0502020204030204" pitchFamily="34" charset="0"/>
              </a:rPr>
              <a:t>holding</a:t>
            </a:r>
            <a:r>
              <a:rPr lang="zh-CN" altLang="en-US" sz="1400" i="1" dirty="0">
                <a:latin typeface="Calibri" panose="020F0502020204030204" pitchFamily="34" charset="0"/>
                <a:ea typeface="Calibri" panose="020F0502020204030204" pitchFamily="34" charset="0"/>
                <a:cs typeface="Calibri" panose="020F0502020204030204" pitchFamily="34" charset="0"/>
              </a:rPr>
              <a:t> </a:t>
            </a:r>
            <a:r>
              <a:rPr lang="en-US" altLang="zh-CN" sz="1400" i="1" dirty="0">
                <a:latin typeface="Calibri" panose="020F0502020204030204" pitchFamily="34" charset="0"/>
                <a:ea typeface="Calibri" panose="020F0502020204030204" pitchFamily="34" charset="0"/>
                <a:cs typeface="Calibri" panose="020F0502020204030204" pitchFamily="34" charset="0"/>
              </a:rPr>
              <a:t>these activities. The more you see and engage, the more open-minded you become. It is important for educating our next generation via Parade and Fair.</a:t>
            </a:r>
          </a:p>
          <a:p>
            <a:r>
              <a:rPr lang="en-HK" sz="1400" dirty="0">
                <a:latin typeface="Calibri" panose="020F0502020204030204" pitchFamily="34" charset="0"/>
                <a:ea typeface="Calibri" panose="020F0502020204030204" pitchFamily="34" charset="0"/>
                <a:cs typeface="Calibri" panose="020F0502020204030204" pitchFamily="34" charset="0"/>
              </a:rPr>
              <a:t>[Aged 30-39, Female, </a:t>
            </a:r>
            <a:r>
              <a:rPr lang="en-US" altLang="zh-CN" sz="1400" dirty="0" err="1">
                <a:latin typeface="Calibri" panose="020F0502020204030204" pitchFamily="34" charset="0"/>
                <a:ea typeface="Calibri" panose="020F0502020204030204" pitchFamily="34" charset="0"/>
                <a:cs typeface="Calibri" panose="020F0502020204030204" pitchFamily="34" charset="0"/>
              </a:rPr>
              <a:t>Mildy</a:t>
            </a:r>
            <a:r>
              <a:rPr lang="en-US" altLang="zh-CN" sz="1400" dirty="0">
                <a:latin typeface="Calibri" panose="020F0502020204030204" pitchFamily="34" charset="0"/>
                <a:ea typeface="Calibri" panose="020F0502020204030204" pitchFamily="34" charset="0"/>
                <a:cs typeface="Calibri" panose="020F0502020204030204" pitchFamily="34" charset="0"/>
              </a:rPr>
              <a:t> Supportive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68" name="Group 10">
            <a:extLst>
              <a:ext uri="{FF2B5EF4-FFF2-40B4-BE49-F238E27FC236}">
                <a16:creationId xmlns:a16="http://schemas.microsoft.com/office/drawing/2014/main" id="{86074419-3D6D-A671-A4AD-0337A68B1949}"/>
              </a:ext>
            </a:extLst>
          </p:cNvPr>
          <p:cNvGrpSpPr>
            <a:grpSpLocks/>
          </p:cNvGrpSpPr>
          <p:nvPr/>
        </p:nvGrpSpPr>
        <p:grpSpPr bwMode="auto">
          <a:xfrm rot="10800000" flipH="1">
            <a:off x="2314866" y="2531129"/>
            <a:ext cx="409582" cy="335269"/>
            <a:chOff x="1033" y="1117"/>
            <a:chExt cx="1907" cy="1561"/>
          </a:xfrm>
          <a:solidFill>
            <a:schemeClr val="tx2"/>
          </a:solidFill>
        </p:grpSpPr>
        <p:sp>
          <p:nvSpPr>
            <p:cNvPr id="69" name="Freeform 11">
              <a:extLst>
                <a:ext uri="{FF2B5EF4-FFF2-40B4-BE49-F238E27FC236}">
                  <a16:creationId xmlns:a16="http://schemas.microsoft.com/office/drawing/2014/main" id="{0F5A40E4-59B2-14AF-B676-386CF74D133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12">
              <a:extLst>
                <a:ext uri="{FF2B5EF4-FFF2-40B4-BE49-F238E27FC236}">
                  <a16:creationId xmlns:a16="http://schemas.microsoft.com/office/drawing/2014/main" id="{B8F2F5F2-1CAA-E485-29E8-397282B6D787}"/>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7" name="Rectangle 76">
            <a:extLst>
              <a:ext uri="{FF2B5EF4-FFF2-40B4-BE49-F238E27FC236}">
                <a16:creationId xmlns:a16="http://schemas.microsoft.com/office/drawing/2014/main" id="{F34A339D-6848-D36F-B9B5-9A91743C55CF}"/>
              </a:ext>
            </a:extLst>
          </p:cNvPr>
          <p:cNvSpPr/>
          <p:nvPr/>
        </p:nvSpPr>
        <p:spPr>
          <a:xfrm>
            <a:off x="2640978" y="4345759"/>
            <a:ext cx="3553565" cy="646331"/>
          </a:xfrm>
          <a:prstGeom prst="rect">
            <a:avLst/>
          </a:prstGeom>
        </p:spPr>
        <p:txBody>
          <a:bodyPr wrap="square">
            <a:spAutoFit/>
          </a:bodyPr>
          <a:lstStyle/>
          <a:p>
            <a:pPr marL="0" lvl="1" indent="0">
              <a:spcBef>
                <a:spcPts val="400"/>
              </a:spcBef>
              <a:buFont typeface="Arial" panose="020B0604020202020204" pitchFamily="34" charset="0"/>
              <a:buNone/>
            </a:pPr>
            <a:r>
              <a:rPr lang="zh-TW" altLang="en-US" sz="1200" i="1" dirty="0">
                <a:latin typeface="Calibri" panose="020F0502020204030204" pitchFamily="34" charset="0"/>
                <a:cs typeface="Calibri" panose="020F0502020204030204" pitchFamily="34" charset="0"/>
              </a:rPr>
              <a:t>同樂運動會仲要搵啲人過嚟，真係搞搞震。我唔知佢運動會係咩形式，如果好似啲遊行咁暴露，真係想嘔㗎。我覺得外籍人士會參與得多啲。</a:t>
            </a:r>
          </a:p>
        </p:txBody>
      </p:sp>
      <p:sp>
        <p:nvSpPr>
          <p:cNvPr id="78" name="TextBox 77">
            <a:extLst>
              <a:ext uri="{FF2B5EF4-FFF2-40B4-BE49-F238E27FC236}">
                <a16:creationId xmlns:a16="http://schemas.microsoft.com/office/drawing/2014/main" id="{3C82DBB3-8406-7E77-8BBE-7520DD88EFA2}"/>
              </a:ext>
            </a:extLst>
          </p:cNvPr>
          <p:cNvSpPr txBox="1"/>
          <p:nvPr/>
        </p:nvSpPr>
        <p:spPr>
          <a:xfrm>
            <a:off x="2629103" y="4887395"/>
            <a:ext cx="3527653" cy="1169551"/>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Gay Games even invites people from overseas to come. Just messing around. I do not know what the games’ format to be. If it is with revealing outfit like Parade, it makes me puke. </a:t>
            </a:r>
          </a:p>
          <a:p>
            <a:r>
              <a:rPr lang="en-HK" sz="1400" dirty="0">
                <a:latin typeface="Calibri" panose="020F0502020204030204" pitchFamily="34" charset="0"/>
                <a:ea typeface="Calibri" panose="020F0502020204030204" pitchFamily="34" charset="0"/>
                <a:cs typeface="Calibri" panose="020F0502020204030204" pitchFamily="34" charset="0"/>
              </a:rPr>
              <a:t>[Aged 55-70, Female,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79" name="Group 10">
            <a:extLst>
              <a:ext uri="{FF2B5EF4-FFF2-40B4-BE49-F238E27FC236}">
                <a16:creationId xmlns:a16="http://schemas.microsoft.com/office/drawing/2014/main" id="{AF53298A-B0E6-C414-77AE-7857E90A73E8}"/>
              </a:ext>
            </a:extLst>
          </p:cNvPr>
          <p:cNvGrpSpPr>
            <a:grpSpLocks/>
          </p:cNvGrpSpPr>
          <p:nvPr/>
        </p:nvGrpSpPr>
        <p:grpSpPr bwMode="auto">
          <a:xfrm rot="10800000" flipH="1">
            <a:off x="2257308" y="4395588"/>
            <a:ext cx="409582" cy="335269"/>
            <a:chOff x="1033" y="1117"/>
            <a:chExt cx="1907" cy="1561"/>
          </a:xfrm>
          <a:solidFill>
            <a:schemeClr val="tx2"/>
          </a:solidFill>
        </p:grpSpPr>
        <p:sp>
          <p:nvSpPr>
            <p:cNvPr id="80" name="Freeform 11">
              <a:extLst>
                <a:ext uri="{FF2B5EF4-FFF2-40B4-BE49-F238E27FC236}">
                  <a16:creationId xmlns:a16="http://schemas.microsoft.com/office/drawing/2014/main" id="{64BF537A-F231-9024-1396-E18FA733BFA7}"/>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82" name="Freeform 12">
              <a:extLst>
                <a:ext uri="{FF2B5EF4-FFF2-40B4-BE49-F238E27FC236}">
                  <a16:creationId xmlns:a16="http://schemas.microsoft.com/office/drawing/2014/main" id="{19186CED-0E07-A3DF-A473-E41659574B6E}"/>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86" name="Rectangle 85">
            <a:extLst>
              <a:ext uri="{FF2B5EF4-FFF2-40B4-BE49-F238E27FC236}">
                <a16:creationId xmlns:a16="http://schemas.microsoft.com/office/drawing/2014/main" id="{AAC75721-B2C5-3266-A9DD-E1C3F69280D0}"/>
              </a:ext>
            </a:extLst>
          </p:cNvPr>
          <p:cNvSpPr/>
          <p:nvPr/>
        </p:nvSpPr>
        <p:spPr>
          <a:xfrm>
            <a:off x="6797336" y="4773271"/>
            <a:ext cx="4984799" cy="461665"/>
          </a:xfrm>
          <a:prstGeom prst="rect">
            <a:avLst/>
          </a:prstGeom>
        </p:spPr>
        <p:txBody>
          <a:bodyPr wrap="square">
            <a:spAutoFit/>
          </a:bodyPr>
          <a:lstStyle/>
          <a:p>
            <a:pPr marL="0" lvl="1" indent="0">
              <a:spcBef>
                <a:spcPts val="400"/>
              </a:spcBef>
              <a:buFont typeface="Arial" panose="020B0604020202020204" pitchFamily="34" charset="0"/>
              <a:buNone/>
            </a:pPr>
            <a:r>
              <a:rPr lang="zh-TW" altLang="en-US" sz="1200" i="1" dirty="0">
                <a:latin typeface="Calibri" panose="020F0502020204030204" pitchFamily="34" charset="0"/>
                <a:cs typeface="Calibri" panose="020F0502020204030204" pitchFamily="34" charset="0"/>
              </a:rPr>
              <a:t>喺</a:t>
            </a:r>
            <a:r>
              <a:rPr lang="en-US" altLang="zh-TW" sz="1200" i="1" dirty="0">
                <a:latin typeface="Calibri" panose="020F0502020204030204" pitchFamily="34" charset="0"/>
                <a:cs typeface="Calibri" panose="020F0502020204030204" pitchFamily="34" charset="0"/>
              </a:rPr>
              <a:t>weekend</a:t>
            </a:r>
            <a:r>
              <a:rPr lang="zh-TW" altLang="en-US" sz="1200" i="1" dirty="0">
                <a:latin typeface="Calibri" panose="020F0502020204030204" pitchFamily="34" charset="0"/>
                <a:cs typeface="Calibri" panose="020F0502020204030204" pitchFamily="34" charset="0"/>
              </a:rPr>
              <a:t>搞呢啲活動，</a:t>
            </a:r>
            <a:r>
              <a:rPr lang="zh-CN" altLang="en-US" sz="1200" i="1" dirty="0">
                <a:latin typeface="Calibri" panose="020F0502020204030204" pitchFamily="34" charset="0"/>
                <a:cs typeface="Calibri" panose="020F0502020204030204" pitchFamily="34" charset="0"/>
              </a:rPr>
              <a:t>一</a:t>
            </a:r>
            <a:r>
              <a:rPr lang="zh-TW" altLang="en-US" sz="1200" i="1" dirty="0">
                <a:latin typeface="Calibri" panose="020F0502020204030204" pitchFamily="34" charset="0"/>
                <a:cs typeface="Calibri" panose="020F0502020204030204" pitchFamily="34" charset="0"/>
              </a:rPr>
              <a:t>家大細都會睇到， 會影響下一代㗎嘛。 我反感嘅位係奇裝異服，同埋喺公眾地方做親密嘅行為， 我係覺得好尷尬。 </a:t>
            </a:r>
            <a:endParaRPr lang="en-HK" sz="1200" i="1" dirty="0">
              <a:latin typeface="Calibri" panose="020F0502020204030204" pitchFamily="34" charset="0"/>
              <a:cs typeface="Calibri" panose="020F0502020204030204" pitchFamily="34" charset="0"/>
            </a:endParaRPr>
          </a:p>
        </p:txBody>
      </p:sp>
      <p:sp>
        <p:nvSpPr>
          <p:cNvPr id="87" name="TextBox 86">
            <a:extLst>
              <a:ext uri="{FF2B5EF4-FFF2-40B4-BE49-F238E27FC236}">
                <a16:creationId xmlns:a16="http://schemas.microsoft.com/office/drawing/2014/main" id="{A15DBECD-91C1-DFA1-94AA-A4D5692626B8}"/>
              </a:ext>
            </a:extLst>
          </p:cNvPr>
          <p:cNvSpPr txBox="1"/>
          <p:nvPr/>
        </p:nvSpPr>
        <p:spPr>
          <a:xfrm>
            <a:off x="6773586" y="5148655"/>
            <a:ext cx="4984799" cy="954107"/>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Holding these events over the weekend means it will be seen by family with kids and affect them. I particularly dislike the strange outfits and public intimacy. It makes me feel embarrassed.</a:t>
            </a:r>
          </a:p>
          <a:p>
            <a:r>
              <a:rPr lang="en-HK" sz="1400" dirty="0">
                <a:latin typeface="Calibri" panose="020F0502020204030204" pitchFamily="34" charset="0"/>
                <a:ea typeface="Calibri" panose="020F0502020204030204" pitchFamily="34" charset="0"/>
                <a:cs typeface="Calibri" panose="020F0502020204030204" pitchFamily="34" charset="0"/>
              </a:rPr>
              <a:t>[Aged 40-54, 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88" name="Group 10">
            <a:extLst>
              <a:ext uri="{FF2B5EF4-FFF2-40B4-BE49-F238E27FC236}">
                <a16:creationId xmlns:a16="http://schemas.microsoft.com/office/drawing/2014/main" id="{961C540A-1639-5C06-5EC5-2231892DA44E}"/>
              </a:ext>
            </a:extLst>
          </p:cNvPr>
          <p:cNvGrpSpPr>
            <a:grpSpLocks/>
          </p:cNvGrpSpPr>
          <p:nvPr/>
        </p:nvGrpSpPr>
        <p:grpSpPr bwMode="auto">
          <a:xfrm rot="10800000" flipH="1">
            <a:off x="6437416" y="4823101"/>
            <a:ext cx="409582" cy="335269"/>
            <a:chOff x="1033" y="1117"/>
            <a:chExt cx="1907" cy="1561"/>
          </a:xfrm>
          <a:solidFill>
            <a:schemeClr val="tx2"/>
          </a:solidFill>
        </p:grpSpPr>
        <p:sp>
          <p:nvSpPr>
            <p:cNvPr id="89" name="Freeform 11">
              <a:extLst>
                <a:ext uri="{FF2B5EF4-FFF2-40B4-BE49-F238E27FC236}">
                  <a16:creationId xmlns:a16="http://schemas.microsoft.com/office/drawing/2014/main" id="{9AD3B8B7-FAE9-C654-530E-AFE60B486613}"/>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0" name="Freeform 12">
              <a:extLst>
                <a:ext uri="{FF2B5EF4-FFF2-40B4-BE49-F238E27FC236}">
                  <a16:creationId xmlns:a16="http://schemas.microsoft.com/office/drawing/2014/main" id="{72EF53D5-EC15-BCD9-3FC9-AB58E941005B}"/>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91" name="TextBox 90">
            <a:extLst>
              <a:ext uri="{FF2B5EF4-FFF2-40B4-BE49-F238E27FC236}">
                <a16:creationId xmlns:a16="http://schemas.microsoft.com/office/drawing/2014/main" id="{99AC1618-696A-5473-57D5-79B924C0AF2A}"/>
              </a:ext>
            </a:extLst>
          </p:cNvPr>
          <p:cNvSpPr txBox="1"/>
          <p:nvPr/>
        </p:nvSpPr>
        <p:spPr>
          <a:xfrm>
            <a:off x="7881867" y="1093892"/>
            <a:ext cx="3922234" cy="3539430"/>
          </a:xfrm>
          <a:prstGeom prst="rect">
            <a:avLst/>
          </a:prstGeom>
          <a:solidFill>
            <a:schemeClr val="accent1">
              <a:lumMod val="10000"/>
              <a:lumOff val="90000"/>
            </a:schemeClr>
          </a:solidFill>
        </p:spPr>
        <p:txBody>
          <a:bodyPr wrap="square">
            <a:spAutoFit/>
          </a:bodyPr>
          <a:lstStyle/>
          <a:p>
            <a:r>
              <a:rPr lang="en-US" sz="1600" b="1" dirty="0"/>
              <a:t>Food for thoughts: </a:t>
            </a:r>
          </a:p>
          <a:p>
            <a:r>
              <a:rPr lang="en-US" sz="1600" dirty="0"/>
              <a:t>Organizers shall</a:t>
            </a:r>
            <a:r>
              <a:rPr lang="en-US" sz="1600" b="1" dirty="0"/>
              <a:t> clearly communicate the format of the event and intended message</a:t>
            </a:r>
            <a:r>
              <a:rPr lang="en-US" sz="1600" dirty="0"/>
              <a:t> so people can understand beyond the eye-catching scenes.</a:t>
            </a:r>
          </a:p>
          <a:p>
            <a:endParaRPr lang="en-US" sz="1600" dirty="0"/>
          </a:p>
          <a:p>
            <a:r>
              <a:rPr lang="en-US" sz="1600" dirty="0"/>
              <a:t>To help mitigate concerns on kids, event organizers may consider </a:t>
            </a:r>
            <a:r>
              <a:rPr lang="en-US" sz="1600" b="1" dirty="0"/>
              <a:t>preparing education materials</a:t>
            </a:r>
            <a:r>
              <a:rPr lang="en-US" sz="1600" dirty="0"/>
              <a:t> to help parents explain the events and the meaning behind people’s behaviors, including ways to respond to kids’ questions and how to react to community demonstrating different habits.</a:t>
            </a:r>
          </a:p>
        </p:txBody>
      </p:sp>
    </p:spTree>
    <p:extLst>
      <p:ext uri="{BB962C8B-B14F-4D97-AF65-F5344CB8AC3E}">
        <p14:creationId xmlns:p14="http://schemas.microsoft.com/office/powerpoint/2010/main" val="26628906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9C3EB9-3F3F-EB72-FD36-C8C258B528F6}"/>
              </a:ext>
            </a:extLst>
          </p:cNvPr>
          <p:cNvSpPr>
            <a:spLocks noGrp="1"/>
          </p:cNvSpPr>
          <p:nvPr>
            <p:ph type="sldNum" sz="quarter" idx="18"/>
          </p:nvPr>
        </p:nvSpPr>
        <p:spPr/>
        <p:txBody>
          <a:bodyPr/>
          <a:lstStyle/>
          <a:p>
            <a:fld id="{D61AABEC-672F-4B68-B914-690DA978312C}" type="slidenum">
              <a:rPr lang="en-GB" smtClean="0"/>
              <a:pPr/>
              <a:t>37</a:t>
            </a:fld>
            <a:r>
              <a:rPr lang="en-GB"/>
              <a:t> ‒ </a:t>
            </a:r>
            <a:endParaRPr lang="en-GB" dirty="0"/>
          </a:p>
        </p:txBody>
      </p:sp>
      <p:sp>
        <p:nvSpPr>
          <p:cNvPr id="6" name="Title 5">
            <a:extLst>
              <a:ext uri="{FF2B5EF4-FFF2-40B4-BE49-F238E27FC236}">
                <a16:creationId xmlns:a16="http://schemas.microsoft.com/office/drawing/2014/main" id="{3641EEA3-FDB0-1C68-CCC1-80064BCA99B3}"/>
              </a:ext>
            </a:extLst>
          </p:cNvPr>
          <p:cNvSpPr>
            <a:spLocks noGrp="1"/>
          </p:cNvSpPr>
          <p:nvPr>
            <p:ph type="title"/>
          </p:nvPr>
        </p:nvSpPr>
        <p:spPr>
          <a:xfrm>
            <a:off x="404786" y="382816"/>
            <a:ext cx="11384280" cy="1172629"/>
          </a:xfrm>
        </p:spPr>
        <p:txBody>
          <a:bodyPr/>
          <a:lstStyle/>
          <a:p>
            <a:r>
              <a:rPr lang="en-US" dirty="0"/>
              <a:t>Awareness in the inequality faced by same-sex couple is low. When given more details, we notice more moveable middles are accepting their requests for medical-related rights.</a:t>
            </a:r>
          </a:p>
        </p:txBody>
      </p:sp>
      <p:sp>
        <p:nvSpPr>
          <p:cNvPr id="3" name="TextBox 2">
            <a:extLst>
              <a:ext uri="{FF2B5EF4-FFF2-40B4-BE49-F238E27FC236}">
                <a16:creationId xmlns:a16="http://schemas.microsoft.com/office/drawing/2014/main" id="{66EE6FCF-598D-6B68-BF25-0E3DEC4B7098}"/>
              </a:ext>
            </a:extLst>
          </p:cNvPr>
          <p:cNvSpPr txBox="1"/>
          <p:nvPr/>
        </p:nvSpPr>
        <p:spPr>
          <a:xfrm>
            <a:off x="5392585" y="2980118"/>
            <a:ext cx="6206476" cy="584775"/>
          </a:xfrm>
          <a:prstGeom prst="rect">
            <a:avLst/>
          </a:prstGeom>
          <a:noFill/>
        </p:spPr>
        <p:txBody>
          <a:bodyPr wrap="square">
            <a:spAutoFit/>
          </a:bodyPr>
          <a:lstStyle/>
          <a:p>
            <a:pPr marL="0" marR="0">
              <a:spcBef>
                <a:spcPts val="0"/>
              </a:spcBef>
              <a:spcAft>
                <a:spcPts val="0"/>
              </a:spcAft>
            </a:pPr>
            <a:r>
              <a:rPr lang="en-US" altLang="zh-CN" sz="1600" b="1" dirty="0">
                <a:effectLst/>
                <a:latin typeface="Calibri" panose="020F0502020204030204" pitchFamily="34" charset="0"/>
                <a:ea typeface="Calibri" panose="020F0502020204030204" pitchFamily="34" charset="0"/>
              </a:rPr>
              <a:t>Issues related to life and death are particularly resonating to the more mature groups. Many are okay for them to seek equality in the areas.</a:t>
            </a:r>
            <a:endParaRPr lang="en-US" sz="2800" b="1" dirty="0">
              <a:effectLst/>
              <a:latin typeface="Times New Roman" panose="02020603050405020304" pitchFamily="18" charset="0"/>
              <a:ea typeface="Times New Roman" panose="02020603050405020304" pitchFamily="18" charset="0"/>
            </a:endParaRPr>
          </a:p>
        </p:txBody>
      </p:sp>
      <p:sp>
        <p:nvSpPr>
          <p:cNvPr id="8" name="Trapezoid 7">
            <a:extLst>
              <a:ext uri="{FF2B5EF4-FFF2-40B4-BE49-F238E27FC236}">
                <a16:creationId xmlns:a16="http://schemas.microsoft.com/office/drawing/2014/main" id="{48109F31-2FC7-75F9-850F-59C8E8B9D8A8}"/>
              </a:ext>
            </a:extLst>
          </p:cNvPr>
          <p:cNvSpPr/>
          <p:nvPr/>
        </p:nvSpPr>
        <p:spPr>
          <a:xfrm flipV="1">
            <a:off x="534392" y="1840674"/>
            <a:ext cx="4932648" cy="4381996"/>
          </a:xfrm>
          <a:prstGeom prst="trapezoi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D87918C-ECC8-1B2C-6B1C-A1AE5D19F17E}"/>
              </a:ext>
            </a:extLst>
          </p:cNvPr>
          <p:cNvSpPr txBox="1"/>
          <p:nvPr/>
        </p:nvSpPr>
        <p:spPr>
          <a:xfrm>
            <a:off x="552737" y="5197313"/>
            <a:ext cx="4932648" cy="369332"/>
          </a:xfrm>
          <a:prstGeom prst="rect">
            <a:avLst/>
          </a:prstGeom>
          <a:noFill/>
        </p:spPr>
        <p:txBody>
          <a:bodyPr wrap="square" rtlCol="0">
            <a:spAutoFit/>
          </a:bodyPr>
          <a:lstStyle/>
          <a:p>
            <a:pPr marL="0" lvl="1" algn="ctr"/>
            <a:r>
              <a:rPr lang="en-US" altLang="zh-CN" sz="1800" b="1" dirty="0">
                <a:effectLst/>
                <a:latin typeface="Calibri" panose="020F0502020204030204" pitchFamily="34" charset="0"/>
                <a:ea typeface="Calibri" panose="020F0502020204030204" pitchFamily="34" charset="0"/>
              </a:rPr>
              <a:t>Inheritance</a:t>
            </a:r>
            <a:endParaRPr lang="en-HK"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AEB7DDC-E1EF-2516-5265-CB2A30D80876}"/>
              </a:ext>
            </a:extLst>
          </p:cNvPr>
          <p:cNvSpPr txBox="1"/>
          <p:nvPr/>
        </p:nvSpPr>
        <p:spPr>
          <a:xfrm>
            <a:off x="486892" y="1526932"/>
            <a:ext cx="6733308" cy="307777"/>
          </a:xfrm>
          <a:prstGeom prst="rect">
            <a:avLst/>
          </a:prstGeom>
          <a:noFill/>
        </p:spPr>
        <p:txBody>
          <a:bodyPr wrap="square">
            <a:spAutoFit/>
          </a:bodyPr>
          <a:lstStyle/>
          <a:p>
            <a:r>
              <a:rPr lang="en-GB" sz="1400" dirty="0"/>
              <a:t>By order of </a:t>
            </a:r>
            <a:r>
              <a:rPr lang="en-US" altLang="zh-CN" sz="1400" dirty="0"/>
              <a:t>acceptance</a:t>
            </a:r>
            <a:r>
              <a:rPr lang="en-GB" sz="1400" dirty="0"/>
              <a:t> level (from high to low)</a:t>
            </a:r>
            <a:endParaRPr lang="en-US" sz="1400" dirty="0"/>
          </a:p>
        </p:txBody>
      </p:sp>
      <p:sp>
        <p:nvSpPr>
          <p:cNvPr id="11" name="TextBox 10">
            <a:extLst>
              <a:ext uri="{FF2B5EF4-FFF2-40B4-BE49-F238E27FC236}">
                <a16:creationId xmlns:a16="http://schemas.microsoft.com/office/drawing/2014/main" id="{8D3F377B-EBE8-9521-212C-7A4910D0DCAC}"/>
              </a:ext>
            </a:extLst>
          </p:cNvPr>
          <p:cNvSpPr txBox="1"/>
          <p:nvPr/>
        </p:nvSpPr>
        <p:spPr>
          <a:xfrm>
            <a:off x="552737" y="1898171"/>
            <a:ext cx="4932648" cy="369332"/>
          </a:xfrm>
          <a:prstGeom prst="rect">
            <a:avLst/>
          </a:prstGeom>
          <a:noFill/>
        </p:spPr>
        <p:txBody>
          <a:bodyPr wrap="square" rtlCol="0">
            <a:spAutoFit/>
          </a:bodyPr>
          <a:lstStyle/>
          <a:p>
            <a:pPr marL="0" lvl="1" algn="ctr"/>
            <a:r>
              <a:rPr lang="en-US" sz="1800" b="1" dirty="0">
                <a:effectLst/>
                <a:latin typeface="Calibri" panose="020F0502020204030204" pitchFamily="34" charset="0"/>
                <a:ea typeface="Calibri" panose="020F0502020204030204" pitchFamily="34" charset="0"/>
              </a:rPr>
              <a:t>Health and </a:t>
            </a:r>
            <a:r>
              <a:rPr lang="en-US" sz="1800" b="1">
                <a:effectLst/>
                <a:latin typeface="Calibri" panose="020F0502020204030204" pitchFamily="34" charset="0"/>
                <a:ea typeface="Calibri" panose="020F0502020204030204" pitchFamily="34" charset="0"/>
              </a:rPr>
              <a:t>Accident Handling</a:t>
            </a:r>
            <a:endParaRPr lang="en-HK"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C21FFB2F-F3EB-3D7E-FF1D-F11A6E85CA97}"/>
              </a:ext>
            </a:extLst>
          </p:cNvPr>
          <p:cNvSpPr txBox="1"/>
          <p:nvPr/>
        </p:nvSpPr>
        <p:spPr>
          <a:xfrm>
            <a:off x="552737" y="3100801"/>
            <a:ext cx="4932648" cy="369332"/>
          </a:xfrm>
          <a:prstGeom prst="rect">
            <a:avLst/>
          </a:prstGeom>
          <a:noFill/>
        </p:spPr>
        <p:txBody>
          <a:bodyPr wrap="square" rtlCol="0">
            <a:spAutoFit/>
          </a:bodyPr>
          <a:lstStyle/>
          <a:p>
            <a:pPr marL="0" lvl="1" algn="ctr"/>
            <a:r>
              <a:rPr lang="en-US" sz="1800" b="1" dirty="0">
                <a:effectLst/>
                <a:latin typeface="Calibri" panose="020F0502020204030204" pitchFamily="34" charset="0"/>
                <a:ea typeface="Calibri" panose="020F0502020204030204" pitchFamily="34" charset="0"/>
              </a:rPr>
              <a:t>Death Arrangement</a:t>
            </a:r>
            <a:endParaRPr lang="en-HK"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B6486FB7-4F47-2DDF-A098-B009178E1DCA}"/>
              </a:ext>
            </a:extLst>
          </p:cNvPr>
          <p:cNvSpPr txBox="1"/>
          <p:nvPr/>
        </p:nvSpPr>
        <p:spPr>
          <a:xfrm>
            <a:off x="552737" y="4042181"/>
            <a:ext cx="4932648" cy="369332"/>
          </a:xfrm>
          <a:prstGeom prst="rect">
            <a:avLst/>
          </a:prstGeom>
          <a:noFill/>
        </p:spPr>
        <p:txBody>
          <a:bodyPr wrap="square" rtlCol="0">
            <a:spAutoFit/>
          </a:bodyPr>
          <a:lstStyle/>
          <a:p>
            <a:pPr marL="0" lvl="1" algn="ctr"/>
            <a:r>
              <a:rPr lang="en-US" altLang="zh-CN" sz="1800" b="1" dirty="0">
                <a:effectLst/>
                <a:latin typeface="Calibri" panose="020F0502020204030204" pitchFamily="34" charset="0"/>
                <a:ea typeface="Calibri" panose="020F0502020204030204" pitchFamily="34" charset="0"/>
              </a:rPr>
              <a:t>Property </a:t>
            </a:r>
            <a:r>
              <a:rPr lang="en-US" sz="1800" b="1" dirty="0">
                <a:effectLst/>
                <a:latin typeface="Calibri" panose="020F0502020204030204" pitchFamily="34" charset="0"/>
                <a:ea typeface="Calibri" panose="020F0502020204030204" pitchFamily="34" charset="0"/>
              </a:rPr>
              <a:t>Tax</a:t>
            </a:r>
            <a:endParaRPr lang="en-HK"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73BD2A5-9F8E-45E8-1F71-428FDAA55D34}"/>
              </a:ext>
            </a:extLst>
          </p:cNvPr>
          <p:cNvSpPr txBox="1"/>
          <p:nvPr/>
        </p:nvSpPr>
        <p:spPr>
          <a:xfrm>
            <a:off x="843148" y="2145346"/>
            <a:ext cx="4180113" cy="954107"/>
          </a:xfrm>
          <a:prstGeom prst="rect">
            <a:avLst/>
          </a:prstGeom>
          <a:noFill/>
        </p:spPr>
        <p:txBody>
          <a:bodyPr wrap="square">
            <a:spAutoFit/>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rPr>
              <a:t>Same sex couple cannot decide on spouse’s medical treatment nor get travel-industry subsidy for attending spouse’s accident overseas</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rPr>
              <a:t> </a:t>
            </a:r>
            <a:endParaRPr lang="en-US" sz="2400" dirty="0">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588CCB39-C3F0-3909-32AF-153048F1644F}"/>
              </a:ext>
            </a:extLst>
          </p:cNvPr>
          <p:cNvSpPr txBox="1"/>
          <p:nvPr/>
        </p:nvSpPr>
        <p:spPr>
          <a:xfrm>
            <a:off x="1362694" y="5458568"/>
            <a:ext cx="3280559" cy="738664"/>
          </a:xfrm>
          <a:prstGeom prst="rect">
            <a:avLst/>
          </a:prstGeom>
          <a:noFill/>
        </p:spPr>
        <p:txBody>
          <a:bodyPr wrap="square">
            <a:spAutoFit/>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rPr>
              <a:t>Same sex couple cannot keep public housing nor collect pension from deceased spouse</a:t>
            </a:r>
            <a:endParaRPr lang="en-US" sz="24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A2597E80-1675-0E60-0DD1-D0C5A888B3C1}"/>
              </a:ext>
            </a:extLst>
          </p:cNvPr>
          <p:cNvSpPr txBox="1"/>
          <p:nvPr/>
        </p:nvSpPr>
        <p:spPr>
          <a:xfrm>
            <a:off x="819993" y="3363581"/>
            <a:ext cx="4180113" cy="523220"/>
          </a:xfrm>
          <a:prstGeom prst="rect">
            <a:avLst/>
          </a:prstGeom>
          <a:noFill/>
        </p:spPr>
        <p:txBody>
          <a:bodyPr wrap="square">
            <a:spAutoFit/>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rPr>
              <a:t>Same sex couple cannot collect ashes without family consent nor bury together in govt cemetery</a:t>
            </a:r>
            <a:endParaRPr lang="en-US" sz="2400" dirty="0">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6396E377-0144-D81A-1FE0-A620F258C312}"/>
              </a:ext>
            </a:extLst>
          </p:cNvPr>
          <p:cNvSpPr txBox="1"/>
          <p:nvPr/>
        </p:nvSpPr>
        <p:spPr>
          <a:xfrm>
            <a:off x="1374569" y="4330410"/>
            <a:ext cx="3280559" cy="738664"/>
          </a:xfrm>
          <a:prstGeom prst="rect">
            <a:avLst/>
          </a:prstGeom>
          <a:noFill/>
        </p:spPr>
        <p:txBody>
          <a:bodyPr wrap="square">
            <a:spAutoFit/>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rPr>
              <a:t>Same sex couple of international background may have to pay  4 times tax amount for property purchase</a:t>
            </a:r>
            <a:endParaRPr lang="en-US" sz="2400" dirty="0">
              <a:effectLst/>
              <a:latin typeface="Times New Roman" panose="02020603050405020304" pitchFamily="18" charset="0"/>
              <a:ea typeface="Times New Roman" panose="02020603050405020304" pitchFamily="18" charset="0"/>
            </a:endParaRPr>
          </a:p>
        </p:txBody>
      </p:sp>
      <p:sp>
        <p:nvSpPr>
          <p:cNvPr id="28" name="Rectangle 27">
            <a:extLst>
              <a:ext uri="{FF2B5EF4-FFF2-40B4-BE49-F238E27FC236}">
                <a16:creationId xmlns:a16="http://schemas.microsoft.com/office/drawing/2014/main" id="{07A47D01-7285-4A0B-120A-DEA479534C40}"/>
              </a:ext>
            </a:extLst>
          </p:cNvPr>
          <p:cNvSpPr/>
          <p:nvPr/>
        </p:nvSpPr>
        <p:spPr>
          <a:xfrm>
            <a:off x="6565764" y="4517625"/>
            <a:ext cx="5223302" cy="600164"/>
          </a:xfrm>
          <a:prstGeom prst="rect">
            <a:avLst/>
          </a:prstGeom>
        </p:spPr>
        <p:txBody>
          <a:bodyPr wrap="square">
            <a:spAutoFit/>
          </a:bodyPr>
          <a:lstStyle/>
          <a:p>
            <a:r>
              <a:rPr lang="zh-TW" altLang="en-US" sz="1100" i="1" dirty="0"/>
              <a:t>我覺得醫療方面係要幫下佢地，譬如要緊急做手術，如果另一半冇得幫佢簽紙，唔通睇住佢去死咩，應該要比簽紙權利佢地。你話等到</a:t>
            </a:r>
            <a:r>
              <a:rPr lang="en-US" altLang="zh-TW" sz="1100" i="1" dirty="0"/>
              <a:t>2</a:t>
            </a:r>
            <a:r>
              <a:rPr lang="zh-TW" altLang="en-US" sz="1100" i="1" dirty="0"/>
              <a:t>個主診醫生判斷，唔係唔得，但係會拖好長時間，可能病情都惡化咗喇</a:t>
            </a:r>
            <a:r>
              <a:rPr lang="zh-CN" altLang="en-US" sz="1100" i="1" dirty="0"/>
              <a:t>。</a:t>
            </a:r>
            <a:r>
              <a:rPr lang="zh-TW" altLang="en-US" sz="1100" i="1" dirty="0"/>
              <a:t>另外領取遺體都應該要批准</a:t>
            </a:r>
            <a:endParaRPr lang="en-US" sz="1100" i="1" dirty="0"/>
          </a:p>
        </p:txBody>
      </p:sp>
      <p:sp>
        <p:nvSpPr>
          <p:cNvPr id="29" name="TextBox 28">
            <a:extLst>
              <a:ext uri="{FF2B5EF4-FFF2-40B4-BE49-F238E27FC236}">
                <a16:creationId xmlns:a16="http://schemas.microsoft.com/office/drawing/2014/main" id="{BEE452C4-9748-E89B-D0DF-D1E6503D5ABD}"/>
              </a:ext>
            </a:extLst>
          </p:cNvPr>
          <p:cNvSpPr txBox="1"/>
          <p:nvPr/>
        </p:nvSpPr>
        <p:spPr>
          <a:xfrm>
            <a:off x="6553889" y="5047392"/>
            <a:ext cx="5380812" cy="1384995"/>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I think we need to help them on medical issue, like urgent surgery, if the spouse cannot sign for him, would you just watch and let him die? We shall give right for them to authorize. You may say they can wait to get two doctors’ consent, but it will delay and health may deteriorate. Also, they shall also be allowed to get the remains.</a:t>
            </a:r>
          </a:p>
          <a:p>
            <a:r>
              <a:rPr lang="en-HK" sz="1400" dirty="0">
                <a:latin typeface="Calibri" panose="020F0502020204030204" pitchFamily="34" charset="0"/>
                <a:ea typeface="Calibri" panose="020F0502020204030204" pitchFamily="34" charset="0"/>
                <a:cs typeface="Calibri" panose="020F0502020204030204" pitchFamily="34" charset="0"/>
              </a:rPr>
              <a:t>[Aged 55-70, 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30" name="Group 10">
            <a:extLst>
              <a:ext uri="{FF2B5EF4-FFF2-40B4-BE49-F238E27FC236}">
                <a16:creationId xmlns:a16="http://schemas.microsoft.com/office/drawing/2014/main" id="{4C92A66B-8BA8-C155-8350-C486C7B9366B}"/>
              </a:ext>
            </a:extLst>
          </p:cNvPr>
          <p:cNvGrpSpPr>
            <a:grpSpLocks/>
          </p:cNvGrpSpPr>
          <p:nvPr/>
        </p:nvGrpSpPr>
        <p:grpSpPr bwMode="auto">
          <a:xfrm rot="10800000" flipH="1">
            <a:off x="6182094" y="4567455"/>
            <a:ext cx="409582" cy="335269"/>
            <a:chOff x="1033" y="1117"/>
            <a:chExt cx="1907" cy="1561"/>
          </a:xfrm>
          <a:solidFill>
            <a:schemeClr val="tx2"/>
          </a:solidFill>
        </p:grpSpPr>
        <p:sp>
          <p:nvSpPr>
            <p:cNvPr id="31" name="Freeform 11">
              <a:extLst>
                <a:ext uri="{FF2B5EF4-FFF2-40B4-BE49-F238E27FC236}">
                  <a16:creationId xmlns:a16="http://schemas.microsoft.com/office/drawing/2014/main" id="{0947FE74-8B69-3F46-03EF-B6C85247A6C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2">
              <a:extLst>
                <a:ext uri="{FF2B5EF4-FFF2-40B4-BE49-F238E27FC236}">
                  <a16:creationId xmlns:a16="http://schemas.microsoft.com/office/drawing/2014/main" id="{5B06BF6A-DEFF-ED0B-7585-DCBE24CA7DC4}"/>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4" name="Rectangle 33">
            <a:extLst>
              <a:ext uri="{FF2B5EF4-FFF2-40B4-BE49-F238E27FC236}">
                <a16:creationId xmlns:a16="http://schemas.microsoft.com/office/drawing/2014/main" id="{C729E47B-CBEA-2F6D-FC39-C41DE2E2D718}"/>
              </a:ext>
            </a:extLst>
          </p:cNvPr>
          <p:cNvSpPr/>
          <p:nvPr/>
        </p:nvSpPr>
        <p:spPr>
          <a:xfrm>
            <a:off x="486892" y="3997441"/>
            <a:ext cx="4932648" cy="2236143"/>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3ED6559-95B4-8905-EA9F-694B4D2F2031}"/>
              </a:ext>
            </a:extLst>
          </p:cNvPr>
          <p:cNvSpPr/>
          <p:nvPr/>
        </p:nvSpPr>
        <p:spPr>
          <a:xfrm>
            <a:off x="5907170" y="3518743"/>
            <a:ext cx="4984799" cy="276999"/>
          </a:xfrm>
          <a:prstGeom prst="rect">
            <a:avLst/>
          </a:prstGeom>
        </p:spPr>
        <p:txBody>
          <a:bodyPr wrap="square">
            <a:spAutoFit/>
          </a:bodyPr>
          <a:lstStyle/>
          <a:p>
            <a:r>
              <a:rPr lang="zh-TW" altLang="en-US" sz="1200" i="1" dirty="0"/>
              <a:t>性命攸關嘅嘢係可以爭取㗎，醫療嗰啲</a:t>
            </a:r>
            <a:endParaRPr lang="en-US" altLang="zh-TW" sz="1200" i="1" dirty="0"/>
          </a:p>
        </p:txBody>
      </p:sp>
      <p:sp>
        <p:nvSpPr>
          <p:cNvPr id="36" name="TextBox 35">
            <a:extLst>
              <a:ext uri="{FF2B5EF4-FFF2-40B4-BE49-F238E27FC236}">
                <a16:creationId xmlns:a16="http://schemas.microsoft.com/office/drawing/2014/main" id="{9EBB867D-5BE3-BE1D-1DBC-E4042FFC7510}"/>
              </a:ext>
            </a:extLst>
          </p:cNvPr>
          <p:cNvSpPr txBox="1"/>
          <p:nvPr/>
        </p:nvSpPr>
        <p:spPr>
          <a:xfrm>
            <a:off x="5895296" y="3668495"/>
            <a:ext cx="3205648" cy="738664"/>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For issues like medical that is about life and death, it is okay to fight for equality.</a:t>
            </a:r>
          </a:p>
          <a:p>
            <a:r>
              <a:rPr lang="en-HK" sz="1400" dirty="0">
                <a:latin typeface="Calibri" panose="020F0502020204030204" pitchFamily="34" charset="0"/>
                <a:ea typeface="Calibri" panose="020F0502020204030204" pitchFamily="34" charset="0"/>
                <a:cs typeface="Calibri" panose="020F0502020204030204" pitchFamily="34" charset="0"/>
              </a:rPr>
              <a:t>[Aged 55-70, Female,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37" name="Group 10">
            <a:extLst>
              <a:ext uri="{FF2B5EF4-FFF2-40B4-BE49-F238E27FC236}">
                <a16:creationId xmlns:a16="http://schemas.microsoft.com/office/drawing/2014/main" id="{743B3419-F370-0CF1-4EA3-A16D63A71332}"/>
              </a:ext>
            </a:extLst>
          </p:cNvPr>
          <p:cNvGrpSpPr>
            <a:grpSpLocks/>
          </p:cNvGrpSpPr>
          <p:nvPr/>
        </p:nvGrpSpPr>
        <p:grpSpPr bwMode="auto">
          <a:xfrm rot="10800000" flipH="1">
            <a:off x="5523500" y="3568573"/>
            <a:ext cx="409582" cy="335269"/>
            <a:chOff x="1033" y="1117"/>
            <a:chExt cx="1907" cy="1561"/>
          </a:xfrm>
          <a:solidFill>
            <a:schemeClr val="tx2"/>
          </a:solidFill>
        </p:grpSpPr>
        <p:sp>
          <p:nvSpPr>
            <p:cNvPr id="38" name="Freeform 11">
              <a:extLst>
                <a:ext uri="{FF2B5EF4-FFF2-40B4-BE49-F238E27FC236}">
                  <a16:creationId xmlns:a16="http://schemas.microsoft.com/office/drawing/2014/main" id="{482515EA-00BE-F75D-6CFF-690EB0733DD2}"/>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12">
              <a:extLst>
                <a:ext uri="{FF2B5EF4-FFF2-40B4-BE49-F238E27FC236}">
                  <a16:creationId xmlns:a16="http://schemas.microsoft.com/office/drawing/2014/main" id="{99C0A783-F7B0-F52E-FA09-5E5EE603C434}"/>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0" name="Rectangle 39">
            <a:extLst>
              <a:ext uri="{FF2B5EF4-FFF2-40B4-BE49-F238E27FC236}">
                <a16:creationId xmlns:a16="http://schemas.microsoft.com/office/drawing/2014/main" id="{A81AE736-1B56-71EE-5233-B6D5E37DBB75}"/>
              </a:ext>
            </a:extLst>
          </p:cNvPr>
          <p:cNvSpPr/>
          <p:nvPr/>
        </p:nvSpPr>
        <p:spPr>
          <a:xfrm>
            <a:off x="6320318" y="1623547"/>
            <a:ext cx="4187339" cy="461665"/>
          </a:xfrm>
          <a:prstGeom prst="rect">
            <a:avLst/>
          </a:prstGeom>
        </p:spPr>
        <p:txBody>
          <a:bodyPr wrap="square">
            <a:spAutoFit/>
          </a:bodyPr>
          <a:lstStyle/>
          <a:p>
            <a:r>
              <a:rPr lang="zh-TW" altLang="en-US" sz="1200" i="1" dirty="0"/>
              <a:t>原來佢地生活係受到咁多考驗，你申請唔到公屋逼住租樓住。如果另一半走咗，公屋要迫遷。</a:t>
            </a:r>
            <a:endParaRPr lang="en-US" altLang="zh-TW" sz="1200" i="1" dirty="0"/>
          </a:p>
        </p:txBody>
      </p:sp>
      <p:sp>
        <p:nvSpPr>
          <p:cNvPr id="41" name="TextBox 40">
            <a:extLst>
              <a:ext uri="{FF2B5EF4-FFF2-40B4-BE49-F238E27FC236}">
                <a16:creationId xmlns:a16="http://schemas.microsoft.com/office/drawing/2014/main" id="{02524A77-416C-3200-924E-353245BEB25F}"/>
              </a:ext>
            </a:extLst>
          </p:cNvPr>
          <p:cNvSpPr txBox="1"/>
          <p:nvPr/>
        </p:nvSpPr>
        <p:spPr>
          <a:xfrm>
            <a:off x="6308444" y="1998929"/>
            <a:ext cx="5626257" cy="954107"/>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I did not know they have to face so many challenges in life – one cannot apply for public housing as a couple, thus need to rent. Even if getting public housing, one has to be vacated if the partner is deceased. </a:t>
            </a:r>
          </a:p>
          <a:p>
            <a:r>
              <a:rPr lang="en-HK" sz="1400" dirty="0">
                <a:latin typeface="Calibri" panose="020F0502020204030204" pitchFamily="34" charset="0"/>
                <a:ea typeface="Calibri" panose="020F0502020204030204" pitchFamily="34" charset="0"/>
                <a:cs typeface="Calibri" panose="020F0502020204030204" pitchFamily="34" charset="0"/>
              </a:rPr>
              <a:t>[Aged 30-39, Female,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42" name="Group 10">
            <a:extLst>
              <a:ext uri="{FF2B5EF4-FFF2-40B4-BE49-F238E27FC236}">
                <a16:creationId xmlns:a16="http://schemas.microsoft.com/office/drawing/2014/main" id="{2A917D6F-DBAC-33CB-D038-9C4FE2524FB5}"/>
              </a:ext>
            </a:extLst>
          </p:cNvPr>
          <p:cNvGrpSpPr>
            <a:grpSpLocks/>
          </p:cNvGrpSpPr>
          <p:nvPr/>
        </p:nvGrpSpPr>
        <p:grpSpPr bwMode="auto">
          <a:xfrm rot="10800000" flipH="1">
            <a:off x="5936648" y="1673376"/>
            <a:ext cx="409582" cy="335269"/>
            <a:chOff x="1033" y="1117"/>
            <a:chExt cx="1907" cy="1561"/>
          </a:xfrm>
          <a:solidFill>
            <a:schemeClr val="tx2"/>
          </a:solidFill>
        </p:grpSpPr>
        <p:sp>
          <p:nvSpPr>
            <p:cNvPr id="43" name="Freeform 11">
              <a:extLst>
                <a:ext uri="{FF2B5EF4-FFF2-40B4-BE49-F238E27FC236}">
                  <a16:creationId xmlns:a16="http://schemas.microsoft.com/office/drawing/2014/main" id="{F99C6276-A4ED-D4C2-12FB-7DBA6D2365E8}"/>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12">
              <a:extLst>
                <a:ext uri="{FF2B5EF4-FFF2-40B4-BE49-F238E27FC236}">
                  <a16:creationId xmlns:a16="http://schemas.microsoft.com/office/drawing/2014/main" id="{1A1F6B87-61DD-F8B9-6AF0-CA6EF0529E08}"/>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477667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69C3EB9-3F3F-EB72-FD36-C8C258B528F6}"/>
              </a:ext>
            </a:extLst>
          </p:cNvPr>
          <p:cNvSpPr>
            <a:spLocks noGrp="1"/>
          </p:cNvSpPr>
          <p:nvPr>
            <p:ph type="sldNum" sz="quarter" idx="18"/>
          </p:nvPr>
        </p:nvSpPr>
        <p:spPr/>
        <p:txBody>
          <a:bodyPr/>
          <a:lstStyle/>
          <a:p>
            <a:fld id="{D61AABEC-672F-4B68-B914-690DA978312C}" type="slidenum">
              <a:rPr lang="en-GB" smtClean="0"/>
              <a:pPr/>
              <a:t>38</a:t>
            </a:fld>
            <a:r>
              <a:rPr lang="en-GB"/>
              <a:t> ‒ </a:t>
            </a:r>
            <a:endParaRPr lang="en-GB" dirty="0"/>
          </a:p>
        </p:txBody>
      </p:sp>
      <p:sp>
        <p:nvSpPr>
          <p:cNvPr id="6" name="Title 5">
            <a:extLst>
              <a:ext uri="{FF2B5EF4-FFF2-40B4-BE49-F238E27FC236}">
                <a16:creationId xmlns:a16="http://schemas.microsoft.com/office/drawing/2014/main" id="{3641EEA3-FDB0-1C68-CCC1-80064BCA99B3}"/>
              </a:ext>
            </a:extLst>
          </p:cNvPr>
          <p:cNvSpPr>
            <a:spLocks noGrp="1"/>
          </p:cNvSpPr>
          <p:nvPr>
            <p:ph type="title"/>
          </p:nvPr>
        </p:nvSpPr>
        <p:spPr>
          <a:xfrm>
            <a:off x="404786" y="382816"/>
            <a:ext cx="11384280" cy="1172629"/>
          </a:xfrm>
        </p:spPr>
        <p:txBody>
          <a:bodyPr/>
          <a:lstStyle/>
          <a:p>
            <a:r>
              <a:rPr lang="en-US" dirty="0"/>
              <a:t>For rights related to wealth and welfare, including tax exemption, insurance or pension,</a:t>
            </a:r>
            <a:r>
              <a:rPr lang="zh-CN" altLang="en-US" dirty="0"/>
              <a:t> </a:t>
            </a:r>
            <a:r>
              <a:rPr lang="en-US" altLang="zh-CN" dirty="0"/>
              <a:t>moveable middles are less keen in supporting equal rights.</a:t>
            </a:r>
            <a:endParaRPr lang="en-US" dirty="0"/>
          </a:p>
        </p:txBody>
      </p:sp>
      <p:sp>
        <p:nvSpPr>
          <p:cNvPr id="3" name="TextBox 2">
            <a:extLst>
              <a:ext uri="{FF2B5EF4-FFF2-40B4-BE49-F238E27FC236}">
                <a16:creationId xmlns:a16="http://schemas.microsoft.com/office/drawing/2014/main" id="{66EE6FCF-598D-6B68-BF25-0E3DEC4B7098}"/>
              </a:ext>
            </a:extLst>
          </p:cNvPr>
          <p:cNvSpPr txBox="1"/>
          <p:nvPr/>
        </p:nvSpPr>
        <p:spPr>
          <a:xfrm>
            <a:off x="5582589" y="1685709"/>
            <a:ext cx="6280859" cy="830997"/>
          </a:xfrm>
          <a:prstGeom prst="rect">
            <a:avLst/>
          </a:prstGeom>
          <a:noFill/>
        </p:spPr>
        <p:txBody>
          <a:bodyPr wrap="square">
            <a:spAutoFit/>
          </a:bodyPr>
          <a:lstStyle/>
          <a:p>
            <a:pPr marL="0" marR="0">
              <a:spcBef>
                <a:spcPts val="0"/>
              </a:spcBef>
              <a:spcAft>
                <a:spcPts val="0"/>
              </a:spcAft>
            </a:pPr>
            <a:r>
              <a:rPr lang="en-US" altLang="zh-CN" sz="1600" dirty="0">
                <a:effectLst/>
                <a:latin typeface="Calibri" panose="020F0502020204030204" pitchFamily="34" charset="0"/>
                <a:ea typeface="Calibri" panose="020F0502020204030204" pitchFamily="34" charset="0"/>
              </a:rPr>
              <a:t>Issues related to welfare are considered use of public resources, which many moveable middles perceive as benefits instead of rights. Since it is benefit, the decision is subject to the grantor, which is the HK government. </a:t>
            </a:r>
            <a:endParaRPr lang="en-US" sz="2800" dirty="0">
              <a:effectLst/>
              <a:latin typeface="Times New Roman" panose="02020603050405020304" pitchFamily="18" charset="0"/>
              <a:ea typeface="Times New Roman" panose="02020603050405020304" pitchFamily="18" charset="0"/>
            </a:endParaRPr>
          </a:p>
        </p:txBody>
      </p:sp>
      <p:sp>
        <p:nvSpPr>
          <p:cNvPr id="8" name="Trapezoid 7">
            <a:extLst>
              <a:ext uri="{FF2B5EF4-FFF2-40B4-BE49-F238E27FC236}">
                <a16:creationId xmlns:a16="http://schemas.microsoft.com/office/drawing/2014/main" id="{48109F31-2FC7-75F9-850F-59C8E8B9D8A8}"/>
              </a:ext>
            </a:extLst>
          </p:cNvPr>
          <p:cNvSpPr/>
          <p:nvPr/>
        </p:nvSpPr>
        <p:spPr>
          <a:xfrm flipV="1">
            <a:off x="534392" y="1840674"/>
            <a:ext cx="4932648" cy="4381996"/>
          </a:xfrm>
          <a:prstGeom prst="trapezoi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D87918C-ECC8-1B2C-6B1C-A1AE5D19F17E}"/>
              </a:ext>
            </a:extLst>
          </p:cNvPr>
          <p:cNvSpPr txBox="1"/>
          <p:nvPr/>
        </p:nvSpPr>
        <p:spPr>
          <a:xfrm>
            <a:off x="552737" y="5197313"/>
            <a:ext cx="4932648" cy="369332"/>
          </a:xfrm>
          <a:prstGeom prst="rect">
            <a:avLst/>
          </a:prstGeom>
          <a:noFill/>
        </p:spPr>
        <p:txBody>
          <a:bodyPr wrap="square" rtlCol="0">
            <a:spAutoFit/>
          </a:bodyPr>
          <a:lstStyle/>
          <a:p>
            <a:pPr marL="0" lvl="1" algn="ctr"/>
            <a:r>
              <a:rPr lang="en-US" altLang="zh-CN" sz="1800" b="1" dirty="0">
                <a:effectLst/>
                <a:latin typeface="Calibri" panose="020F0502020204030204" pitchFamily="34" charset="0"/>
                <a:ea typeface="Calibri" panose="020F0502020204030204" pitchFamily="34" charset="0"/>
              </a:rPr>
              <a:t>Inheritance</a:t>
            </a:r>
            <a:endParaRPr lang="en-HK"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AEB7DDC-E1EF-2516-5265-CB2A30D80876}"/>
              </a:ext>
            </a:extLst>
          </p:cNvPr>
          <p:cNvSpPr txBox="1"/>
          <p:nvPr/>
        </p:nvSpPr>
        <p:spPr>
          <a:xfrm>
            <a:off x="486892" y="1526932"/>
            <a:ext cx="6733308" cy="307777"/>
          </a:xfrm>
          <a:prstGeom prst="rect">
            <a:avLst/>
          </a:prstGeom>
          <a:noFill/>
        </p:spPr>
        <p:txBody>
          <a:bodyPr wrap="square">
            <a:spAutoFit/>
          </a:bodyPr>
          <a:lstStyle/>
          <a:p>
            <a:r>
              <a:rPr lang="en-GB" sz="1400" dirty="0"/>
              <a:t>By order of </a:t>
            </a:r>
            <a:r>
              <a:rPr lang="en-US" altLang="zh-CN" sz="1400" dirty="0"/>
              <a:t>acceptance</a:t>
            </a:r>
            <a:r>
              <a:rPr lang="en-GB" sz="1400" dirty="0"/>
              <a:t> level (from high to low)</a:t>
            </a:r>
            <a:endParaRPr lang="en-US" sz="1400" dirty="0"/>
          </a:p>
        </p:txBody>
      </p:sp>
      <p:sp>
        <p:nvSpPr>
          <p:cNvPr id="11" name="TextBox 10">
            <a:extLst>
              <a:ext uri="{FF2B5EF4-FFF2-40B4-BE49-F238E27FC236}">
                <a16:creationId xmlns:a16="http://schemas.microsoft.com/office/drawing/2014/main" id="{8D3F377B-EBE8-9521-212C-7A4910D0DCAC}"/>
              </a:ext>
            </a:extLst>
          </p:cNvPr>
          <p:cNvSpPr txBox="1"/>
          <p:nvPr/>
        </p:nvSpPr>
        <p:spPr>
          <a:xfrm>
            <a:off x="552737" y="1898171"/>
            <a:ext cx="4932648" cy="369332"/>
          </a:xfrm>
          <a:prstGeom prst="rect">
            <a:avLst/>
          </a:prstGeom>
          <a:noFill/>
        </p:spPr>
        <p:txBody>
          <a:bodyPr wrap="square" rtlCol="0">
            <a:spAutoFit/>
          </a:bodyPr>
          <a:lstStyle/>
          <a:p>
            <a:pPr marL="0" lvl="1" algn="ctr"/>
            <a:r>
              <a:rPr lang="en-US" sz="1800" b="1" dirty="0">
                <a:effectLst/>
                <a:latin typeface="Calibri" panose="020F0502020204030204" pitchFamily="34" charset="0"/>
                <a:ea typeface="Calibri" panose="020F0502020204030204" pitchFamily="34" charset="0"/>
              </a:rPr>
              <a:t>Health and </a:t>
            </a:r>
            <a:r>
              <a:rPr lang="en-US" sz="1800" b="1">
                <a:effectLst/>
                <a:latin typeface="Calibri" panose="020F0502020204030204" pitchFamily="34" charset="0"/>
                <a:ea typeface="Calibri" panose="020F0502020204030204" pitchFamily="34" charset="0"/>
              </a:rPr>
              <a:t>Accident Handling</a:t>
            </a:r>
            <a:endParaRPr lang="en-HK"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C21FFB2F-F3EB-3D7E-FF1D-F11A6E85CA97}"/>
              </a:ext>
            </a:extLst>
          </p:cNvPr>
          <p:cNvSpPr txBox="1"/>
          <p:nvPr/>
        </p:nvSpPr>
        <p:spPr>
          <a:xfrm>
            <a:off x="552737" y="3100801"/>
            <a:ext cx="4932648" cy="369332"/>
          </a:xfrm>
          <a:prstGeom prst="rect">
            <a:avLst/>
          </a:prstGeom>
          <a:noFill/>
        </p:spPr>
        <p:txBody>
          <a:bodyPr wrap="square" rtlCol="0">
            <a:spAutoFit/>
          </a:bodyPr>
          <a:lstStyle/>
          <a:p>
            <a:pPr marL="0" lvl="1" algn="ctr"/>
            <a:r>
              <a:rPr lang="en-US" sz="1800" b="1" dirty="0">
                <a:effectLst/>
                <a:latin typeface="Calibri" panose="020F0502020204030204" pitchFamily="34" charset="0"/>
                <a:ea typeface="Calibri" panose="020F0502020204030204" pitchFamily="34" charset="0"/>
              </a:rPr>
              <a:t>Death Arrangement</a:t>
            </a:r>
            <a:endParaRPr lang="en-HK"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B6486FB7-4F47-2DDF-A098-B009178E1DCA}"/>
              </a:ext>
            </a:extLst>
          </p:cNvPr>
          <p:cNvSpPr txBox="1"/>
          <p:nvPr/>
        </p:nvSpPr>
        <p:spPr>
          <a:xfrm>
            <a:off x="552737" y="4042181"/>
            <a:ext cx="4932648" cy="369332"/>
          </a:xfrm>
          <a:prstGeom prst="rect">
            <a:avLst/>
          </a:prstGeom>
          <a:noFill/>
        </p:spPr>
        <p:txBody>
          <a:bodyPr wrap="square" rtlCol="0">
            <a:spAutoFit/>
          </a:bodyPr>
          <a:lstStyle/>
          <a:p>
            <a:pPr marL="0" lvl="1" algn="ctr"/>
            <a:r>
              <a:rPr lang="en-US" altLang="zh-CN" sz="1800" b="1" dirty="0">
                <a:effectLst/>
                <a:latin typeface="Calibri" panose="020F0502020204030204" pitchFamily="34" charset="0"/>
                <a:ea typeface="Calibri" panose="020F0502020204030204" pitchFamily="34" charset="0"/>
              </a:rPr>
              <a:t>Property </a:t>
            </a:r>
            <a:r>
              <a:rPr lang="en-US" sz="1800" b="1" dirty="0">
                <a:effectLst/>
                <a:latin typeface="Calibri" panose="020F0502020204030204" pitchFamily="34" charset="0"/>
                <a:ea typeface="Calibri" panose="020F0502020204030204" pitchFamily="34" charset="0"/>
              </a:rPr>
              <a:t>Tax</a:t>
            </a:r>
            <a:endParaRPr lang="en-HK"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73BD2A5-9F8E-45E8-1F71-428FDAA55D34}"/>
              </a:ext>
            </a:extLst>
          </p:cNvPr>
          <p:cNvSpPr txBox="1"/>
          <p:nvPr/>
        </p:nvSpPr>
        <p:spPr>
          <a:xfrm>
            <a:off x="843148" y="2145346"/>
            <a:ext cx="4180113" cy="954107"/>
          </a:xfrm>
          <a:prstGeom prst="rect">
            <a:avLst/>
          </a:prstGeom>
          <a:noFill/>
        </p:spPr>
        <p:txBody>
          <a:bodyPr wrap="square">
            <a:spAutoFit/>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rPr>
              <a:t>Same sex couple cannot decide on spouse’s medical treatment nor get travel-industry subsidy for attending spouse’s accident overseas</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rPr>
              <a:t> </a:t>
            </a:r>
            <a:endParaRPr lang="en-US" sz="2400" dirty="0">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588CCB39-C3F0-3909-32AF-153048F1644F}"/>
              </a:ext>
            </a:extLst>
          </p:cNvPr>
          <p:cNvSpPr txBox="1"/>
          <p:nvPr/>
        </p:nvSpPr>
        <p:spPr>
          <a:xfrm>
            <a:off x="1362694" y="5458568"/>
            <a:ext cx="3280559" cy="738664"/>
          </a:xfrm>
          <a:prstGeom prst="rect">
            <a:avLst/>
          </a:prstGeom>
          <a:noFill/>
        </p:spPr>
        <p:txBody>
          <a:bodyPr wrap="square">
            <a:spAutoFit/>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rPr>
              <a:t>Same sex couple cannot keep public housing nor collect pension from deceased spouse</a:t>
            </a:r>
            <a:endParaRPr lang="en-US" sz="24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A2597E80-1675-0E60-0DD1-D0C5A888B3C1}"/>
              </a:ext>
            </a:extLst>
          </p:cNvPr>
          <p:cNvSpPr txBox="1"/>
          <p:nvPr/>
        </p:nvSpPr>
        <p:spPr>
          <a:xfrm>
            <a:off x="819993" y="3363581"/>
            <a:ext cx="4180113" cy="523220"/>
          </a:xfrm>
          <a:prstGeom prst="rect">
            <a:avLst/>
          </a:prstGeom>
          <a:noFill/>
        </p:spPr>
        <p:txBody>
          <a:bodyPr wrap="square">
            <a:spAutoFit/>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rPr>
              <a:t>Same sex couple cannot collect ashes without family consent nor bury together in govt cemetery</a:t>
            </a:r>
            <a:endParaRPr lang="en-US" sz="2400" dirty="0">
              <a:effectLst/>
              <a:latin typeface="Times New Roman" panose="02020603050405020304" pitchFamily="18" charset="0"/>
              <a:ea typeface="Times New Roman" panose="02020603050405020304" pitchFamily="18" charset="0"/>
            </a:endParaRPr>
          </a:p>
        </p:txBody>
      </p:sp>
      <p:sp>
        <p:nvSpPr>
          <p:cNvPr id="18" name="TextBox 17">
            <a:extLst>
              <a:ext uri="{FF2B5EF4-FFF2-40B4-BE49-F238E27FC236}">
                <a16:creationId xmlns:a16="http://schemas.microsoft.com/office/drawing/2014/main" id="{6396E377-0144-D81A-1FE0-A620F258C312}"/>
              </a:ext>
            </a:extLst>
          </p:cNvPr>
          <p:cNvSpPr txBox="1"/>
          <p:nvPr/>
        </p:nvSpPr>
        <p:spPr>
          <a:xfrm>
            <a:off x="1374569" y="4330410"/>
            <a:ext cx="3280559" cy="738664"/>
          </a:xfrm>
          <a:prstGeom prst="rect">
            <a:avLst/>
          </a:prstGeom>
          <a:noFill/>
        </p:spPr>
        <p:txBody>
          <a:bodyPr wrap="square">
            <a:spAutoFit/>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rPr>
              <a:t>Same sex couple of international background may have to pay  4 times tax amount for property purchase</a:t>
            </a:r>
            <a:endParaRPr lang="en-US" sz="2400" dirty="0">
              <a:effectLst/>
              <a:latin typeface="Times New Roman" panose="02020603050405020304" pitchFamily="18" charset="0"/>
              <a:ea typeface="Times New Roman" panose="02020603050405020304" pitchFamily="18" charset="0"/>
            </a:endParaRPr>
          </a:p>
        </p:txBody>
      </p:sp>
      <p:sp>
        <p:nvSpPr>
          <p:cNvPr id="23" name="Rectangle 22">
            <a:extLst>
              <a:ext uri="{FF2B5EF4-FFF2-40B4-BE49-F238E27FC236}">
                <a16:creationId xmlns:a16="http://schemas.microsoft.com/office/drawing/2014/main" id="{DC7FFE8C-A071-2A54-1A07-CFA058A758F1}"/>
              </a:ext>
            </a:extLst>
          </p:cNvPr>
          <p:cNvSpPr/>
          <p:nvPr/>
        </p:nvSpPr>
        <p:spPr>
          <a:xfrm>
            <a:off x="6532117" y="2660072"/>
            <a:ext cx="4226927" cy="461665"/>
          </a:xfrm>
          <a:prstGeom prst="rect">
            <a:avLst/>
          </a:prstGeom>
        </p:spPr>
        <p:txBody>
          <a:bodyPr wrap="square">
            <a:spAutoFit/>
          </a:bodyPr>
          <a:lstStyle/>
          <a:p>
            <a:r>
              <a:rPr lang="zh-TW" altLang="en-US" sz="1200" i="1" dirty="0"/>
              <a:t>佢哋行緊呢條路的確係預咗冇正常夫妻嘅福利。我都覺得平權係可以喺商界出發，唔一定要透過同性婚姻合法化。</a:t>
            </a:r>
            <a:endParaRPr lang="en-US" altLang="zh-TW" sz="1200" i="1" dirty="0"/>
          </a:p>
        </p:txBody>
      </p:sp>
      <p:sp>
        <p:nvSpPr>
          <p:cNvPr id="24" name="TextBox 23">
            <a:extLst>
              <a:ext uri="{FF2B5EF4-FFF2-40B4-BE49-F238E27FC236}">
                <a16:creationId xmlns:a16="http://schemas.microsoft.com/office/drawing/2014/main" id="{E60F6E52-20C3-144E-CCAD-CCB416D3F702}"/>
              </a:ext>
            </a:extLst>
          </p:cNvPr>
          <p:cNvSpPr txBox="1"/>
          <p:nvPr/>
        </p:nvSpPr>
        <p:spPr>
          <a:xfrm>
            <a:off x="6532116" y="3005341"/>
            <a:ext cx="5223302" cy="954107"/>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They have chosen this path and shall expect not to have the benefits of a normal couple. I think equal rights may start from business instead of legalizing same-sex marriage.</a:t>
            </a:r>
          </a:p>
          <a:p>
            <a:r>
              <a:rPr lang="en-HK" sz="1400" dirty="0">
                <a:latin typeface="Calibri" panose="020F0502020204030204" pitchFamily="34" charset="0"/>
                <a:ea typeface="Calibri" panose="020F0502020204030204" pitchFamily="34" charset="0"/>
                <a:cs typeface="Calibri" panose="020F0502020204030204" pitchFamily="34" charset="0"/>
              </a:rPr>
              <a:t>[Aged 40-54, Female,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25" name="Group 10">
            <a:extLst>
              <a:ext uri="{FF2B5EF4-FFF2-40B4-BE49-F238E27FC236}">
                <a16:creationId xmlns:a16="http://schemas.microsoft.com/office/drawing/2014/main" id="{16C2B1F8-DBD0-9E41-1C84-4E269A0AE947}"/>
              </a:ext>
            </a:extLst>
          </p:cNvPr>
          <p:cNvGrpSpPr>
            <a:grpSpLocks/>
          </p:cNvGrpSpPr>
          <p:nvPr/>
        </p:nvGrpSpPr>
        <p:grpSpPr bwMode="auto">
          <a:xfrm rot="10800000" flipH="1">
            <a:off x="6148447" y="2769277"/>
            <a:ext cx="409582" cy="335269"/>
            <a:chOff x="1033" y="1117"/>
            <a:chExt cx="1907" cy="1561"/>
          </a:xfrm>
          <a:solidFill>
            <a:schemeClr val="tx2"/>
          </a:solidFill>
        </p:grpSpPr>
        <p:sp>
          <p:nvSpPr>
            <p:cNvPr id="26" name="Freeform 11">
              <a:extLst>
                <a:ext uri="{FF2B5EF4-FFF2-40B4-BE49-F238E27FC236}">
                  <a16:creationId xmlns:a16="http://schemas.microsoft.com/office/drawing/2014/main" id="{38D8437F-5FEC-5F11-26F7-81773050E5D6}"/>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12">
              <a:extLst>
                <a:ext uri="{FF2B5EF4-FFF2-40B4-BE49-F238E27FC236}">
                  <a16:creationId xmlns:a16="http://schemas.microsoft.com/office/drawing/2014/main" id="{F2D9E384-9F5A-92AD-91B3-390077CD6668}"/>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8" name="Rectangle 27">
            <a:extLst>
              <a:ext uri="{FF2B5EF4-FFF2-40B4-BE49-F238E27FC236}">
                <a16:creationId xmlns:a16="http://schemas.microsoft.com/office/drawing/2014/main" id="{07A47D01-7285-4A0B-120A-DEA479534C40}"/>
              </a:ext>
            </a:extLst>
          </p:cNvPr>
          <p:cNvSpPr/>
          <p:nvPr/>
        </p:nvSpPr>
        <p:spPr>
          <a:xfrm>
            <a:off x="5330729" y="4208866"/>
            <a:ext cx="6044539" cy="600164"/>
          </a:xfrm>
          <a:prstGeom prst="rect">
            <a:avLst/>
          </a:prstGeom>
        </p:spPr>
        <p:txBody>
          <a:bodyPr wrap="square">
            <a:spAutoFit/>
          </a:bodyPr>
          <a:lstStyle/>
          <a:p>
            <a:r>
              <a:rPr lang="zh-TW" altLang="en-US" sz="1100" i="1" dirty="0"/>
              <a:t>佢地做決定嘅時候已經知道自己嘅</a:t>
            </a:r>
            <a:r>
              <a:rPr lang="en-US" altLang="zh-TW" sz="1100" i="1" dirty="0"/>
              <a:t>status</a:t>
            </a:r>
            <a:r>
              <a:rPr lang="zh-TW" altLang="en-US" sz="1100" i="1" dirty="0"/>
              <a:t>會係咁，咁你點解仲要去爭取所謂嘅權益呢？因為你本身係冇㗎嘛，你唔好覺得你本身係有。呢個社會到呢剎那都係冇呢個</a:t>
            </a:r>
            <a:r>
              <a:rPr lang="en-US" altLang="zh-TW" sz="1100" i="1" dirty="0"/>
              <a:t>social norm</a:t>
            </a:r>
            <a:r>
              <a:rPr lang="zh-TW" altLang="en-US" sz="1100" i="1" dirty="0"/>
              <a:t>㗎嘛，我覺得佢地有少少自私嘅。</a:t>
            </a:r>
            <a:endParaRPr lang="en-US" sz="1100" i="1" dirty="0"/>
          </a:p>
        </p:txBody>
      </p:sp>
      <p:sp>
        <p:nvSpPr>
          <p:cNvPr id="29" name="TextBox 28">
            <a:extLst>
              <a:ext uri="{FF2B5EF4-FFF2-40B4-BE49-F238E27FC236}">
                <a16:creationId xmlns:a16="http://schemas.microsoft.com/office/drawing/2014/main" id="{BEE452C4-9748-E89B-D0DF-D1E6503D5ABD}"/>
              </a:ext>
            </a:extLst>
          </p:cNvPr>
          <p:cNvSpPr txBox="1"/>
          <p:nvPr/>
        </p:nvSpPr>
        <p:spPr>
          <a:xfrm>
            <a:off x="5318854" y="4738633"/>
            <a:ext cx="6044539" cy="954107"/>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They know the status when decide on the path. Why would you still fight for the so-called rights? You are not entitled to it, so do not assume it is a right. At this moment, the society does not have that social norm. I feel that they are selfish.</a:t>
            </a:r>
          </a:p>
          <a:p>
            <a:r>
              <a:rPr lang="en-HK" sz="1400" dirty="0">
                <a:latin typeface="Calibri" panose="020F0502020204030204" pitchFamily="34" charset="0"/>
                <a:ea typeface="Calibri" panose="020F0502020204030204" pitchFamily="34" charset="0"/>
                <a:cs typeface="Calibri" panose="020F0502020204030204" pitchFamily="34" charset="0"/>
              </a:rPr>
              <a:t>[Aged 30-39, 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30" name="Group 10">
            <a:extLst>
              <a:ext uri="{FF2B5EF4-FFF2-40B4-BE49-F238E27FC236}">
                <a16:creationId xmlns:a16="http://schemas.microsoft.com/office/drawing/2014/main" id="{4C92A66B-8BA8-C155-8350-C486C7B9366B}"/>
              </a:ext>
            </a:extLst>
          </p:cNvPr>
          <p:cNvGrpSpPr>
            <a:grpSpLocks/>
          </p:cNvGrpSpPr>
          <p:nvPr/>
        </p:nvGrpSpPr>
        <p:grpSpPr bwMode="auto">
          <a:xfrm rot="10800000" flipH="1">
            <a:off x="4947060" y="4258696"/>
            <a:ext cx="409582" cy="335269"/>
            <a:chOff x="1033" y="1117"/>
            <a:chExt cx="1907" cy="1561"/>
          </a:xfrm>
          <a:solidFill>
            <a:schemeClr val="tx2"/>
          </a:solidFill>
        </p:grpSpPr>
        <p:sp>
          <p:nvSpPr>
            <p:cNvPr id="31" name="Freeform 11">
              <a:extLst>
                <a:ext uri="{FF2B5EF4-FFF2-40B4-BE49-F238E27FC236}">
                  <a16:creationId xmlns:a16="http://schemas.microsoft.com/office/drawing/2014/main" id="{0947FE74-8B69-3F46-03EF-B6C85247A6C1}"/>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12">
              <a:extLst>
                <a:ext uri="{FF2B5EF4-FFF2-40B4-BE49-F238E27FC236}">
                  <a16:creationId xmlns:a16="http://schemas.microsoft.com/office/drawing/2014/main" id="{5B06BF6A-DEFF-ED0B-7585-DCBE24CA7DC4}"/>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4" name="Rectangle 33">
            <a:extLst>
              <a:ext uri="{FF2B5EF4-FFF2-40B4-BE49-F238E27FC236}">
                <a16:creationId xmlns:a16="http://schemas.microsoft.com/office/drawing/2014/main" id="{C729E47B-CBEA-2F6D-FC39-C41DE2E2D718}"/>
              </a:ext>
            </a:extLst>
          </p:cNvPr>
          <p:cNvSpPr/>
          <p:nvPr/>
        </p:nvSpPr>
        <p:spPr>
          <a:xfrm>
            <a:off x="486892" y="1788631"/>
            <a:ext cx="4932648" cy="2236143"/>
          </a:xfrm>
          <a:prstGeom prst="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0472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9F0EDA8-6456-1973-7C1A-907F448D2E3F}"/>
              </a:ext>
            </a:extLst>
          </p:cNvPr>
          <p:cNvSpPr>
            <a:spLocks noGrp="1"/>
          </p:cNvSpPr>
          <p:nvPr>
            <p:ph type="sldNum" sz="quarter" idx="18"/>
          </p:nvPr>
        </p:nvSpPr>
        <p:spPr/>
        <p:txBody>
          <a:bodyPr/>
          <a:lstStyle/>
          <a:p>
            <a:fld id="{D61AABEC-672F-4B68-B914-690DA978312C}" type="slidenum">
              <a:rPr lang="en-GB" smtClean="0"/>
              <a:pPr/>
              <a:t>39</a:t>
            </a:fld>
            <a:r>
              <a:rPr lang="en-GB"/>
              <a:t> ‒ </a:t>
            </a:r>
            <a:endParaRPr lang="en-GB" dirty="0"/>
          </a:p>
        </p:txBody>
      </p:sp>
      <p:sp>
        <p:nvSpPr>
          <p:cNvPr id="6" name="Title 5">
            <a:extLst>
              <a:ext uri="{FF2B5EF4-FFF2-40B4-BE49-F238E27FC236}">
                <a16:creationId xmlns:a16="http://schemas.microsoft.com/office/drawing/2014/main" id="{2EF47DC1-B469-73A2-2A6A-4F4ABAA3E6C8}"/>
              </a:ext>
            </a:extLst>
          </p:cNvPr>
          <p:cNvSpPr>
            <a:spLocks noGrp="1"/>
          </p:cNvSpPr>
          <p:nvPr>
            <p:ph type="title"/>
          </p:nvPr>
        </p:nvSpPr>
        <p:spPr>
          <a:xfrm>
            <a:off x="404786" y="382816"/>
            <a:ext cx="11384280" cy="1532727"/>
          </a:xfrm>
        </p:spPr>
        <p:txBody>
          <a:bodyPr/>
          <a:lstStyle/>
          <a:p>
            <a:r>
              <a:rPr lang="en-US" dirty="0"/>
              <a:t>Telling real stories of same-sex couples are effective in drawing empathy among mildly supportive groups, but scene of intimacy and discussion of child-rearing draws rejection from mature moveable middles.</a:t>
            </a:r>
          </a:p>
        </p:txBody>
      </p:sp>
      <p:pic>
        <p:nvPicPr>
          <p:cNvPr id="8" name="Picture 7">
            <a:extLst>
              <a:ext uri="{FF2B5EF4-FFF2-40B4-BE49-F238E27FC236}">
                <a16:creationId xmlns:a16="http://schemas.microsoft.com/office/drawing/2014/main" id="{332DAD3C-3585-4FBE-96BC-22C437F56AB5}"/>
              </a:ext>
            </a:extLst>
          </p:cNvPr>
          <p:cNvPicPr>
            <a:picLocks noChangeAspect="1"/>
          </p:cNvPicPr>
          <p:nvPr/>
        </p:nvPicPr>
        <p:blipFill>
          <a:blip r:embed="rId2"/>
          <a:stretch>
            <a:fillRect/>
          </a:stretch>
        </p:blipFill>
        <p:spPr>
          <a:xfrm>
            <a:off x="382933" y="1962361"/>
            <a:ext cx="6382326" cy="3630918"/>
          </a:xfrm>
          <a:prstGeom prst="rect">
            <a:avLst/>
          </a:prstGeom>
        </p:spPr>
      </p:pic>
      <p:sp>
        <p:nvSpPr>
          <p:cNvPr id="10" name="TextBox 9">
            <a:extLst>
              <a:ext uri="{FF2B5EF4-FFF2-40B4-BE49-F238E27FC236}">
                <a16:creationId xmlns:a16="http://schemas.microsoft.com/office/drawing/2014/main" id="{253AA7F1-4486-9BB1-DA58-7DCA13666018}"/>
              </a:ext>
            </a:extLst>
          </p:cNvPr>
          <p:cNvSpPr txBox="1"/>
          <p:nvPr/>
        </p:nvSpPr>
        <p:spPr>
          <a:xfrm>
            <a:off x="6896596" y="1830275"/>
            <a:ext cx="4844970" cy="4031873"/>
          </a:xfrm>
          <a:prstGeom prst="rect">
            <a:avLst/>
          </a:prstGeom>
          <a:noFill/>
        </p:spPr>
        <p:txBody>
          <a:bodyPr wrap="square">
            <a:sp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During the focus groups, we showed respondents a video of the story between Dino and Geoffrey. </a:t>
            </a:r>
          </a:p>
          <a:p>
            <a:endParaRPr lang="en-US" sz="1600" dirty="0">
              <a:latin typeface="Calibri" panose="020F0502020204030204" pitchFamily="34" charset="0"/>
              <a:ea typeface="Calibri" panose="020F0502020204030204" pitchFamily="34" charset="0"/>
              <a:cs typeface="Calibri" panose="020F0502020204030204" pitchFamily="34" charset="0"/>
            </a:endParaRPr>
          </a:p>
          <a:p>
            <a:r>
              <a:rPr lang="en-US" sz="1600" b="1" dirty="0">
                <a:latin typeface="Calibri" panose="020F0502020204030204" pitchFamily="34" charset="0"/>
                <a:ea typeface="Calibri" panose="020F0502020204030204" pitchFamily="34" charset="0"/>
                <a:cs typeface="Calibri" panose="020F0502020204030204" pitchFamily="34" charset="0"/>
              </a:rPr>
              <a:t>The reaction is largely positive among the mildly supportive groups</a:t>
            </a:r>
            <a:r>
              <a:rPr lang="en-US" sz="1600" dirty="0">
                <a:latin typeface="Calibri" panose="020F0502020204030204" pitchFamily="34" charset="0"/>
                <a:ea typeface="Calibri" panose="020F0502020204030204" pitchFamily="34" charset="0"/>
                <a:cs typeface="Calibri" panose="020F0502020204030204" pitchFamily="34" charset="0"/>
              </a:rPr>
              <a:t>, who can empathize with the challenges they faced and strengthen belief in the pursuit of equality. </a:t>
            </a:r>
          </a:p>
          <a:p>
            <a:endParaRPr lang="en-US" altLang="zh-CN" sz="1600" dirty="0">
              <a:latin typeface="Calibri" panose="020F0502020204030204" pitchFamily="34" charset="0"/>
              <a:ea typeface="Calibri" panose="020F0502020204030204" pitchFamily="34" charset="0"/>
              <a:cs typeface="Calibri" panose="020F0502020204030204" pitchFamily="34" charset="0"/>
            </a:endParaRPr>
          </a:p>
          <a:p>
            <a:r>
              <a:rPr lang="en-US" altLang="zh-CN" sz="1600" dirty="0">
                <a:latin typeface="Calibri" panose="020F0502020204030204" pitchFamily="34" charset="0"/>
                <a:ea typeface="Calibri" panose="020F0502020204030204" pitchFamily="34" charset="0"/>
                <a:cs typeface="Calibri" panose="020F0502020204030204" pitchFamily="34" charset="0"/>
              </a:rPr>
              <a:t>However,</a:t>
            </a:r>
            <a:r>
              <a:rPr lang="zh-CN" altLang="en-US" sz="1600" dirty="0">
                <a:latin typeface="Calibri" panose="020F0502020204030204" pitchFamily="34" charset="0"/>
                <a:cs typeface="Calibri" panose="020F0502020204030204" pitchFamily="34" charset="0"/>
              </a:rPr>
              <a:t> </a:t>
            </a:r>
            <a:r>
              <a:rPr lang="en-US" altLang="zh-CN" sz="1600" b="1" dirty="0">
                <a:latin typeface="Calibri" panose="020F0502020204030204" pitchFamily="34" charset="0"/>
                <a:ea typeface="Calibri" panose="020F0502020204030204" pitchFamily="34" charset="0"/>
                <a:cs typeface="Calibri" panose="020F0502020204030204" pitchFamily="34" charset="0"/>
              </a:rPr>
              <a:t>skepticisms or even rejection are observed in the groups of moveable middles</a:t>
            </a:r>
            <a:r>
              <a:rPr lang="en-US" altLang="zh-CN" sz="1600" dirty="0">
                <a:latin typeface="Calibri" panose="020F0502020204030204" pitchFamily="34" charset="0"/>
                <a:ea typeface="Calibri" panose="020F0502020204030204" pitchFamily="34" charset="0"/>
                <a:cs typeface="Calibri" panose="020F0502020204030204" pitchFamily="34" charset="0"/>
              </a:rPr>
              <a:t>, particularly </a:t>
            </a:r>
            <a:r>
              <a:rPr lang="en-US" altLang="zh-CN" sz="1600" b="1" dirty="0">
                <a:latin typeface="Calibri" panose="020F0502020204030204" pitchFamily="34" charset="0"/>
                <a:ea typeface="Calibri" panose="020F0502020204030204" pitchFamily="34" charset="0"/>
                <a:cs typeface="Calibri" panose="020F0502020204030204" pitchFamily="34" charset="0"/>
              </a:rPr>
              <a:t>triggered by the discomfort in kissing scenes, the desire in getting welfare and the goal to raise up two kids as a couple.</a:t>
            </a:r>
            <a:r>
              <a:rPr lang="en-US" sz="1600" dirty="0">
                <a:latin typeface="Calibri" panose="020F0502020204030204" pitchFamily="34" charset="0"/>
                <a:ea typeface="Calibri" panose="020F0502020204030204" pitchFamily="34" charset="0"/>
                <a:cs typeface="Calibri" panose="020F0502020204030204" pitchFamily="34" charset="0"/>
              </a:rPr>
              <a:t> Only 2 moveable middles (total 18) expressed “blessing” to the couple, and</a:t>
            </a:r>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ea typeface="Calibri" panose="020F0502020204030204" pitchFamily="34" charset="0"/>
                <a:cs typeface="Calibri" panose="020F0502020204030204" pitchFamily="34" charset="0"/>
              </a:rPr>
              <a:t>5</a:t>
            </a:r>
            <a:r>
              <a:rPr lang="zh-CN" altLang="en-US" sz="1600" dirty="0">
                <a:latin typeface="Calibri" panose="020F0502020204030204" pitchFamily="34" charset="0"/>
                <a:cs typeface="Calibri" panose="020F0502020204030204" pitchFamily="34" charset="0"/>
              </a:rPr>
              <a:t> </a:t>
            </a:r>
            <a:r>
              <a:rPr lang="en-US" altLang="zh-CN" sz="1600" dirty="0">
                <a:latin typeface="Calibri" panose="020F0502020204030204" pitchFamily="34" charset="0"/>
                <a:ea typeface="Calibri" panose="020F0502020204030204" pitchFamily="34" charset="0"/>
                <a:cs typeface="Calibri" panose="020F0502020204030204" pitchFamily="34" charset="0"/>
              </a:rPr>
              <a:t>mentioned that they are fine with their quest to fight for equal rights (although not marriage).</a:t>
            </a:r>
            <a:endParaRPr lang="en-US"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0630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6F73F68-7886-1D42-B2D9-91BC70B0C853}"/>
              </a:ext>
            </a:extLst>
          </p:cNvPr>
          <p:cNvSpPr/>
          <p:nvPr/>
        </p:nvSpPr>
        <p:spPr>
          <a:xfrm>
            <a:off x="684800" y="1543987"/>
            <a:ext cx="3364992" cy="4159098"/>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1698"/>
              </a:lnSpc>
              <a:spcBef>
                <a:spcPts val="0"/>
              </a:spcBef>
              <a:spcAft>
                <a:spcPts val="0"/>
              </a:spcAft>
              <a:buClrTx/>
              <a:buSzTx/>
              <a:buFontTx/>
              <a:buNone/>
              <a:tabLst/>
              <a:defRPr/>
            </a:pPr>
            <a:endParaRPr kumimoji="0" lang="en-US" sz="1300" b="0" i="0" u="none" strike="noStrike" kern="1200" cap="none" spc="0" normalizeH="0" baseline="0" noProof="0" err="1">
              <a:ln>
                <a:noFill/>
              </a:ln>
              <a:solidFill>
                <a:prstClr val="black"/>
              </a:solidFill>
              <a:effectLst/>
              <a:uLnTx/>
              <a:uFillTx/>
              <a:latin typeface="Arial"/>
              <a:ea typeface="Samsung Sharp Sans Medium" charset="0"/>
              <a:cs typeface="Samsung Sharp Sans Medium" charset="0"/>
            </a:endParaRPr>
          </a:p>
        </p:txBody>
      </p:sp>
      <p:sp>
        <p:nvSpPr>
          <p:cNvPr id="23" name="Rectangle 22">
            <a:extLst>
              <a:ext uri="{FF2B5EF4-FFF2-40B4-BE49-F238E27FC236}">
                <a16:creationId xmlns:a16="http://schemas.microsoft.com/office/drawing/2014/main" id="{A8AC4F01-3E51-6F4D-ADAB-F9E1BE03BCFC}"/>
              </a:ext>
            </a:extLst>
          </p:cNvPr>
          <p:cNvSpPr/>
          <p:nvPr/>
        </p:nvSpPr>
        <p:spPr>
          <a:xfrm>
            <a:off x="4412246" y="1543987"/>
            <a:ext cx="3364992" cy="4159098"/>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1698"/>
              </a:lnSpc>
              <a:spcBef>
                <a:spcPts val="0"/>
              </a:spcBef>
              <a:spcAft>
                <a:spcPts val="0"/>
              </a:spcAft>
              <a:buClrTx/>
              <a:buSzTx/>
              <a:buFontTx/>
              <a:buNone/>
              <a:tabLst/>
              <a:defRPr/>
            </a:pPr>
            <a:endParaRPr kumimoji="0" lang="en-US" sz="1300" b="0" i="0" u="none" strike="noStrike" kern="1200" cap="none" spc="0" normalizeH="0" baseline="0" noProof="0" err="1">
              <a:ln>
                <a:noFill/>
              </a:ln>
              <a:solidFill>
                <a:prstClr val="black"/>
              </a:solidFill>
              <a:effectLst/>
              <a:uLnTx/>
              <a:uFillTx/>
              <a:latin typeface="Arial"/>
              <a:ea typeface="Samsung Sharp Sans Medium" charset="0"/>
              <a:cs typeface="Samsung Sharp Sans Medium" charset="0"/>
            </a:endParaRPr>
          </a:p>
        </p:txBody>
      </p:sp>
      <p:sp>
        <p:nvSpPr>
          <p:cNvPr id="24" name="Rectangle 23">
            <a:extLst>
              <a:ext uri="{FF2B5EF4-FFF2-40B4-BE49-F238E27FC236}">
                <a16:creationId xmlns:a16="http://schemas.microsoft.com/office/drawing/2014/main" id="{618E7F6B-067C-8442-9B78-EE43025ED5B3}"/>
              </a:ext>
            </a:extLst>
          </p:cNvPr>
          <p:cNvSpPr/>
          <p:nvPr/>
        </p:nvSpPr>
        <p:spPr>
          <a:xfrm>
            <a:off x="8139692" y="1543986"/>
            <a:ext cx="3364992" cy="4159099"/>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1698"/>
              </a:lnSpc>
              <a:spcBef>
                <a:spcPts val="0"/>
              </a:spcBef>
              <a:spcAft>
                <a:spcPts val="0"/>
              </a:spcAft>
              <a:buClrTx/>
              <a:buSzTx/>
              <a:buFontTx/>
              <a:buNone/>
              <a:tabLst/>
              <a:defRPr/>
            </a:pPr>
            <a:endParaRPr kumimoji="0" lang="en-US" sz="1300" b="0" i="0" u="none" strike="noStrike" kern="1200" cap="none" spc="0" normalizeH="0" baseline="0" noProof="0" err="1">
              <a:ln>
                <a:noFill/>
              </a:ln>
              <a:solidFill>
                <a:prstClr val="black"/>
              </a:solidFill>
              <a:effectLst/>
              <a:uLnTx/>
              <a:uFillTx/>
              <a:latin typeface="Arial"/>
              <a:ea typeface="Samsung Sharp Sans Medium" charset="0"/>
              <a:cs typeface="Samsung Sharp Sans Medium" charset="0"/>
            </a:endParaRPr>
          </a:p>
        </p:txBody>
      </p:sp>
      <p:sp>
        <p:nvSpPr>
          <p:cNvPr id="25" name="Right Triangle 24">
            <a:extLst>
              <a:ext uri="{FF2B5EF4-FFF2-40B4-BE49-F238E27FC236}">
                <a16:creationId xmlns:a16="http://schemas.microsoft.com/office/drawing/2014/main" id="{971A6DB9-92D6-4D4E-940F-809F32E9A6A7}"/>
              </a:ext>
            </a:extLst>
          </p:cNvPr>
          <p:cNvSpPr/>
          <p:nvPr/>
        </p:nvSpPr>
        <p:spPr>
          <a:xfrm flipH="1">
            <a:off x="8139689" y="1543986"/>
            <a:ext cx="3364993" cy="4159099"/>
          </a:xfrm>
          <a:prstGeom prst="rtTriangle">
            <a:avLst/>
          </a:prstGeom>
          <a:solidFill>
            <a:srgbClr val="BFBFB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a:ea typeface="+mn-ea"/>
              <a:cs typeface="+mn-cs"/>
            </a:endParaRPr>
          </a:p>
        </p:txBody>
      </p:sp>
      <p:sp>
        <p:nvSpPr>
          <p:cNvPr id="26" name="Right Triangle 25">
            <a:extLst>
              <a:ext uri="{FF2B5EF4-FFF2-40B4-BE49-F238E27FC236}">
                <a16:creationId xmlns:a16="http://schemas.microsoft.com/office/drawing/2014/main" id="{324EBC58-B570-7C49-9A0D-31E1A408C989}"/>
              </a:ext>
            </a:extLst>
          </p:cNvPr>
          <p:cNvSpPr/>
          <p:nvPr/>
        </p:nvSpPr>
        <p:spPr>
          <a:xfrm flipH="1">
            <a:off x="4412245" y="1543986"/>
            <a:ext cx="3364993" cy="4159099"/>
          </a:xfrm>
          <a:prstGeom prst="rtTriangle">
            <a:avLst/>
          </a:prstGeom>
          <a:solidFill>
            <a:srgbClr val="BFBFB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a:ea typeface="+mn-ea"/>
              <a:cs typeface="+mn-cs"/>
            </a:endParaRPr>
          </a:p>
        </p:txBody>
      </p:sp>
      <p:sp>
        <p:nvSpPr>
          <p:cNvPr id="27" name="Right Triangle 26">
            <a:extLst>
              <a:ext uri="{FF2B5EF4-FFF2-40B4-BE49-F238E27FC236}">
                <a16:creationId xmlns:a16="http://schemas.microsoft.com/office/drawing/2014/main" id="{B61BFB81-9791-254E-9D5A-A57482D1F7E7}"/>
              </a:ext>
            </a:extLst>
          </p:cNvPr>
          <p:cNvSpPr/>
          <p:nvPr/>
        </p:nvSpPr>
        <p:spPr>
          <a:xfrm flipH="1">
            <a:off x="684799" y="1543986"/>
            <a:ext cx="3364993" cy="4159099"/>
          </a:xfrm>
          <a:prstGeom prst="rtTriangle">
            <a:avLst/>
          </a:prstGeom>
          <a:solidFill>
            <a:srgbClr val="BFBFB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Arial"/>
              <a:ea typeface="+mn-ea"/>
              <a:cs typeface="+mn-cs"/>
            </a:endParaRPr>
          </a:p>
        </p:txBody>
      </p:sp>
      <p:sp>
        <p:nvSpPr>
          <p:cNvPr id="2" name="Slide Number Placeholder 1">
            <a:extLst>
              <a:ext uri="{FF2B5EF4-FFF2-40B4-BE49-F238E27FC236}">
                <a16:creationId xmlns:a16="http://schemas.microsoft.com/office/drawing/2014/main" id="{A5953474-4250-AC43-8069-8D396862D8C0}"/>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srgbClr val="2F469C">
                    <a:lumMod val="75000"/>
                  </a:srgbClr>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srgbClr val="2F469C">
                    <a:lumMod val="75000"/>
                  </a:srgbClr>
                </a:solidFill>
                <a:effectLst/>
                <a:uLnTx/>
                <a:uFillTx/>
                <a:latin typeface="Arial Black"/>
                <a:ea typeface="+mn-ea"/>
                <a:cs typeface="+mn-cs"/>
              </a:rPr>
              <a:t> ‒ </a:t>
            </a:r>
            <a:endParaRPr kumimoji="0" lang="en-GB" sz="900" b="1" i="0" u="none" strike="noStrike" kern="1200" cap="none" spc="0" normalizeH="0" baseline="0" noProof="0" dirty="0">
              <a:ln>
                <a:noFill/>
              </a:ln>
              <a:solidFill>
                <a:srgbClr val="2F469C">
                  <a:lumMod val="75000"/>
                </a:srgbClr>
              </a:solidFill>
              <a:effectLst/>
              <a:uLnTx/>
              <a:uFillTx/>
              <a:latin typeface="Arial Black"/>
              <a:ea typeface="+mn-ea"/>
              <a:cs typeface="+mn-cs"/>
            </a:endParaRPr>
          </a:p>
        </p:txBody>
      </p:sp>
      <p:sp>
        <p:nvSpPr>
          <p:cNvPr id="3" name="Text Placeholder 2">
            <a:extLst>
              <a:ext uri="{FF2B5EF4-FFF2-40B4-BE49-F238E27FC236}">
                <a16:creationId xmlns:a16="http://schemas.microsoft.com/office/drawing/2014/main" id="{746932B2-190B-ED42-8FA0-BAE6B6531C65}"/>
              </a:ext>
            </a:extLst>
          </p:cNvPr>
          <p:cNvSpPr>
            <a:spLocks noGrp="1"/>
          </p:cNvSpPr>
          <p:nvPr>
            <p:ph type="body" sz="quarter" idx="64"/>
          </p:nvPr>
        </p:nvSpPr>
        <p:spPr>
          <a:xfrm>
            <a:off x="995696" y="2928957"/>
            <a:ext cx="2743200" cy="1477328"/>
          </a:xfrm>
        </p:spPr>
        <p:txBody>
          <a:bodyPr/>
          <a:lstStyle/>
          <a:p>
            <a:pPr marL="0" indent="0">
              <a:buNone/>
            </a:pPr>
            <a:r>
              <a:rPr lang="en-GB" sz="1500" kern="0" spc="-30" dirty="0">
                <a:latin typeface="Arial" panose="020B0604020202020204" pitchFamily="34" charset="0"/>
                <a:cs typeface="Arial" panose="020B0604020202020204" pitchFamily="34" charset="0"/>
              </a:rPr>
              <a:t>Since the previous study in 2019, there has been few higher profile incidents related to the LGBT+ community in HK, including court cases and LGBT+ focused mainstream media programs.</a:t>
            </a:r>
          </a:p>
        </p:txBody>
      </p:sp>
      <p:sp>
        <p:nvSpPr>
          <p:cNvPr id="4" name="Text Placeholder 3">
            <a:extLst>
              <a:ext uri="{FF2B5EF4-FFF2-40B4-BE49-F238E27FC236}">
                <a16:creationId xmlns:a16="http://schemas.microsoft.com/office/drawing/2014/main" id="{435DE6C5-89C2-0446-BEF6-79F86EE6C3BF}"/>
              </a:ext>
            </a:extLst>
          </p:cNvPr>
          <p:cNvSpPr>
            <a:spLocks noGrp="1"/>
          </p:cNvSpPr>
          <p:nvPr>
            <p:ph type="body" sz="quarter" idx="67"/>
          </p:nvPr>
        </p:nvSpPr>
        <p:spPr>
          <a:xfrm>
            <a:off x="995696" y="2183760"/>
            <a:ext cx="2743200" cy="307777"/>
          </a:xfrm>
        </p:spPr>
        <p:txBody>
          <a:bodyPr/>
          <a:lstStyle/>
          <a:p>
            <a:r>
              <a:rPr lang="en-US" spc="-30" dirty="0">
                <a:latin typeface="Arial" panose="020B0604020202020204" pitchFamily="34" charset="0"/>
                <a:cs typeface="Arial" panose="020B0604020202020204" pitchFamily="34" charset="0"/>
              </a:rPr>
              <a:t>Background</a:t>
            </a:r>
          </a:p>
        </p:txBody>
      </p:sp>
      <p:sp>
        <p:nvSpPr>
          <p:cNvPr id="5" name="Text Placeholder 4">
            <a:extLst>
              <a:ext uri="{FF2B5EF4-FFF2-40B4-BE49-F238E27FC236}">
                <a16:creationId xmlns:a16="http://schemas.microsoft.com/office/drawing/2014/main" id="{66019FC2-23C8-814B-8E49-FD651BC6CEB9}"/>
              </a:ext>
            </a:extLst>
          </p:cNvPr>
          <p:cNvSpPr>
            <a:spLocks noGrp="1"/>
          </p:cNvSpPr>
          <p:nvPr>
            <p:ph type="body" sz="quarter" idx="70"/>
          </p:nvPr>
        </p:nvSpPr>
        <p:spPr>
          <a:xfrm>
            <a:off x="8450588" y="2928957"/>
            <a:ext cx="2743200" cy="2554545"/>
          </a:xfrm>
        </p:spPr>
        <p:txBody>
          <a:bodyPr/>
          <a:lstStyle/>
          <a:p>
            <a:pPr defTabSz="953984"/>
            <a:r>
              <a:rPr lang="en-GB" sz="1500" kern="0" spc="-30" dirty="0">
                <a:latin typeface="Arial" panose="020B0604020202020204" pitchFamily="34" charset="0"/>
                <a:cs typeface="Arial" panose="020B0604020202020204" pitchFamily="34" charset="0"/>
              </a:rPr>
              <a:t>Values and impact on attitudes towards LGBT+ and their marriage rights</a:t>
            </a:r>
          </a:p>
          <a:p>
            <a:pPr defTabSz="953984"/>
            <a:r>
              <a:rPr lang="en-GB" sz="1500" kern="0" spc="-30" dirty="0">
                <a:latin typeface="Arial" panose="020B0604020202020204" pitchFamily="34" charset="0"/>
                <a:cs typeface="Arial" panose="020B0604020202020204" pitchFamily="34" charset="0"/>
              </a:rPr>
              <a:t>Awareness, concerns and acceptance to different rights for same-sex couples </a:t>
            </a:r>
          </a:p>
          <a:p>
            <a:pPr defTabSz="953984"/>
            <a:r>
              <a:rPr lang="en-GB" sz="1500" kern="0" spc="-30" dirty="0">
                <a:latin typeface="Arial" panose="020B0604020202020204" pitchFamily="34" charset="0"/>
                <a:cs typeface="Arial" panose="020B0604020202020204" pitchFamily="34" charset="0"/>
              </a:rPr>
              <a:t>Impact of mass media communication on their views in LGBT+ community and same-sex marriage</a:t>
            </a:r>
          </a:p>
        </p:txBody>
      </p:sp>
      <p:sp>
        <p:nvSpPr>
          <p:cNvPr id="6" name="Text Placeholder 5">
            <a:extLst>
              <a:ext uri="{FF2B5EF4-FFF2-40B4-BE49-F238E27FC236}">
                <a16:creationId xmlns:a16="http://schemas.microsoft.com/office/drawing/2014/main" id="{37279DBE-0DC4-3E4A-9F37-DD543CE9EB80}"/>
              </a:ext>
            </a:extLst>
          </p:cNvPr>
          <p:cNvSpPr>
            <a:spLocks noGrp="1"/>
          </p:cNvSpPr>
          <p:nvPr>
            <p:ph type="body" sz="quarter" idx="71"/>
          </p:nvPr>
        </p:nvSpPr>
        <p:spPr>
          <a:xfrm>
            <a:off x="8450588" y="2183760"/>
            <a:ext cx="2743200" cy="307777"/>
          </a:xfrm>
        </p:spPr>
        <p:txBody>
          <a:bodyPr/>
          <a:lstStyle/>
          <a:p>
            <a:r>
              <a:rPr lang="en-US" spc="-30" dirty="0">
                <a:latin typeface="Arial" panose="020B0604020202020204" pitchFamily="34" charset="0"/>
                <a:cs typeface="Arial" panose="020B0604020202020204" pitchFamily="34" charset="0"/>
              </a:rPr>
              <a:t>Research Objectives</a:t>
            </a:r>
          </a:p>
        </p:txBody>
      </p:sp>
      <p:sp>
        <p:nvSpPr>
          <p:cNvPr id="7" name="Text Placeholder 6">
            <a:extLst>
              <a:ext uri="{FF2B5EF4-FFF2-40B4-BE49-F238E27FC236}">
                <a16:creationId xmlns:a16="http://schemas.microsoft.com/office/drawing/2014/main" id="{5D8EEEB7-02CB-2E44-8B71-F43E1CB0122E}"/>
              </a:ext>
            </a:extLst>
          </p:cNvPr>
          <p:cNvSpPr>
            <a:spLocks noGrp="1"/>
          </p:cNvSpPr>
          <p:nvPr>
            <p:ph type="body" sz="quarter" idx="72"/>
          </p:nvPr>
        </p:nvSpPr>
        <p:spPr>
          <a:xfrm>
            <a:off x="4723142" y="2928957"/>
            <a:ext cx="2743200" cy="2169825"/>
          </a:xfrm>
        </p:spPr>
        <p:txBody>
          <a:bodyPr/>
          <a:lstStyle/>
          <a:p>
            <a:pPr marL="0" indent="0">
              <a:buNone/>
            </a:pPr>
            <a:r>
              <a:rPr lang="en-US" sz="1500" kern="0" spc="-30" dirty="0">
                <a:latin typeface="Arial" panose="020B0604020202020204" pitchFamily="34" charset="0"/>
                <a:cs typeface="Arial" panose="020B0604020202020204" pitchFamily="34" charset="0"/>
              </a:rPr>
              <a:t>HKME is keen in understanding whether the new incidents has led to any change in mindset. By comparing the point of views among the sticky vs loosened ‘movable middle’, we hope to identify potential motivators to gain more support in marriage equality. </a:t>
            </a:r>
            <a:endParaRPr lang="en-GB" sz="1500" kern="0" spc="-30" dirty="0">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C07AB120-8C03-874A-AF87-6EB2D438E091}"/>
              </a:ext>
            </a:extLst>
          </p:cNvPr>
          <p:cNvSpPr>
            <a:spLocks noGrp="1"/>
          </p:cNvSpPr>
          <p:nvPr>
            <p:ph type="body" sz="quarter" idx="73"/>
          </p:nvPr>
        </p:nvSpPr>
        <p:spPr>
          <a:xfrm>
            <a:off x="4723142" y="2183760"/>
            <a:ext cx="2743200" cy="307777"/>
          </a:xfrm>
        </p:spPr>
        <p:txBody>
          <a:bodyPr/>
          <a:lstStyle/>
          <a:p>
            <a:r>
              <a:rPr lang="en-US" spc="-30" dirty="0">
                <a:latin typeface="Arial" panose="020B0604020202020204" pitchFamily="34" charset="0"/>
                <a:cs typeface="Arial" panose="020B0604020202020204" pitchFamily="34" charset="0"/>
              </a:rPr>
              <a:t>Business Question</a:t>
            </a:r>
          </a:p>
        </p:txBody>
      </p:sp>
      <p:sp>
        <p:nvSpPr>
          <p:cNvPr id="9" name="Title 8">
            <a:extLst>
              <a:ext uri="{FF2B5EF4-FFF2-40B4-BE49-F238E27FC236}">
                <a16:creationId xmlns:a16="http://schemas.microsoft.com/office/drawing/2014/main" id="{7BCD5651-21DC-264F-89D2-34D52A42D7C1}"/>
              </a:ext>
            </a:extLst>
          </p:cNvPr>
          <p:cNvSpPr>
            <a:spLocks noGrp="1"/>
          </p:cNvSpPr>
          <p:nvPr>
            <p:ph type="title"/>
          </p:nvPr>
        </p:nvSpPr>
        <p:spPr/>
        <p:txBody>
          <a:bodyPr/>
          <a:lstStyle/>
          <a:p>
            <a:pPr algn="l"/>
            <a:r>
              <a:rPr lang="en-US" dirty="0"/>
              <a:t>Background &amp; Objectives</a:t>
            </a:r>
          </a:p>
        </p:txBody>
      </p:sp>
      <p:sp>
        <p:nvSpPr>
          <p:cNvPr id="10" name="Oval 9">
            <a:extLst>
              <a:ext uri="{FF2B5EF4-FFF2-40B4-BE49-F238E27FC236}">
                <a16:creationId xmlns:a16="http://schemas.microsoft.com/office/drawing/2014/main" id="{896ABD00-7CED-C34B-A1D0-EF5C51722825}"/>
              </a:ext>
            </a:extLst>
          </p:cNvPr>
          <p:cNvSpPr>
            <a:spLocks noChangeAspect="1"/>
          </p:cNvSpPr>
          <p:nvPr/>
        </p:nvSpPr>
        <p:spPr>
          <a:xfrm>
            <a:off x="2004594" y="1092189"/>
            <a:ext cx="914399" cy="914400"/>
          </a:xfrm>
          <a:prstGeom prst="ellipse">
            <a:avLst/>
          </a:prstGeom>
          <a:solidFill>
            <a:schemeClr val="bg2"/>
          </a:solidFill>
          <a:ln>
            <a:noFill/>
          </a:ln>
        </p:spPr>
        <p:txBody>
          <a:bodyPr rot="0" spcFirstLastPara="0" vertOverflow="overflow" horzOverflow="overflow" vert="horz" wrap="square" lIns="27432" tIns="18288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698"/>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Arial"/>
              <a:ea typeface="Samsung Sharp Sans Medium" charset="0"/>
              <a:cs typeface="Samsung Sharp Sans Medium" charset="0"/>
            </a:endParaRPr>
          </a:p>
        </p:txBody>
      </p:sp>
      <p:sp>
        <p:nvSpPr>
          <p:cNvPr id="11" name="Oval 10">
            <a:extLst>
              <a:ext uri="{FF2B5EF4-FFF2-40B4-BE49-F238E27FC236}">
                <a16:creationId xmlns:a16="http://schemas.microsoft.com/office/drawing/2014/main" id="{BA078BF9-F666-3149-ADAE-BE0CFF81FEE3}"/>
              </a:ext>
            </a:extLst>
          </p:cNvPr>
          <p:cNvSpPr>
            <a:spLocks noChangeAspect="1"/>
          </p:cNvSpPr>
          <p:nvPr/>
        </p:nvSpPr>
        <p:spPr>
          <a:xfrm>
            <a:off x="5628245" y="1092189"/>
            <a:ext cx="914399" cy="914400"/>
          </a:xfrm>
          <a:prstGeom prst="ellipse">
            <a:avLst/>
          </a:prstGeom>
          <a:solidFill>
            <a:schemeClr val="tx2"/>
          </a:solidFill>
          <a:ln>
            <a:noFill/>
          </a:ln>
        </p:spPr>
        <p:txBody>
          <a:bodyPr rot="0" spcFirstLastPara="0" vertOverflow="overflow" horzOverflow="overflow" vert="horz" wrap="square" lIns="0" tIns="18288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698"/>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Arial"/>
              <a:ea typeface="Samsung Sharp Sans Medium" charset="0"/>
              <a:cs typeface="Samsung Sharp Sans Medium" charset="0"/>
            </a:endParaRPr>
          </a:p>
        </p:txBody>
      </p:sp>
      <p:sp>
        <p:nvSpPr>
          <p:cNvPr id="12" name="Oval 11">
            <a:extLst>
              <a:ext uri="{FF2B5EF4-FFF2-40B4-BE49-F238E27FC236}">
                <a16:creationId xmlns:a16="http://schemas.microsoft.com/office/drawing/2014/main" id="{6184E68B-CF17-F244-8BB2-0827B4A17441}"/>
              </a:ext>
            </a:extLst>
          </p:cNvPr>
          <p:cNvSpPr>
            <a:spLocks noChangeAspect="1"/>
          </p:cNvSpPr>
          <p:nvPr/>
        </p:nvSpPr>
        <p:spPr>
          <a:xfrm>
            <a:off x="9266724" y="1092188"/>
            <a:ext cx="914399" cy="914400"/>
          </a:xfrm>
          <a:prstGeom prst="ellipse">
            <a:avLst/>
          </a:prstGeom>
          <a:solidFill>
            <a:schemeClr val="accent3"/>
          </a:solidFill>
          <a:ln>
            <a:noFill/>
          </a:ln>
        </p:spPr>
        <p:txBody>
          <a:bodyPr rot="0" spcFirstLastPara="0" vertOverflow="overflow" horzOverflow="overflow" vert="horz" wrap="square" lIns="0" tIns="18288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ts val="1698"/>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9D9C"/>
              </a:solidFill>
              <a:effectLst/>
              <a:uLnTx/>
              <a:uFillTx/>
              <a:latin typeface="Arial"/>
              <a:ea typeface="Samsung Sharp Sans Medium" charset="0"/>
              <a:cs typeface="Samsung Sharp Sans Medium" charset="0"/>
            </a:endParaRPr>
          </a:p>
        </p:txBody>
      </p:sp>
      <p:sp>
        <p:nvSpPr>
          <p:cNvPr id="13" name="Shape 2473">
            <a:extLst>
              <a:ext uri="{FF2B5EF4-FFF2-40B4-BE49-F238E27FC236}">
                <a16:creationId xmlns:a16="http://schemas.microsoft.com/office/drawing/2014/main" id="{382F7C45-F21F-0B46-8834-97A081319465}"/>
              </a:ext>
            </a:extLst>
          </p:cNvPr>
          <p:cNvSpPr>
            <a:spLocks noChangeAspect="1"/>
          </p:cNvSpPr>
          <p:nvPr/>
        </p:nvSpPr>
        <p:spPr>
          <a:xfrm>
            <a:off x="5960738" y="1320789"/>
            <a:ext cx="249412" cy="457200"/>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bg1"/>
          </a:solidFill>
          <a:ln w="12700">
            <a:miter lim="400000"/>
          </a:ln>
        </p:spPr>
        <p:txBody>
          <a:bodyPr lIns="19049" tIns="19049" rIns="19049" bIns="19049" anchor="ctr"/>
          <a:lstStyle/>
          <a:p>
            <a:pPr marL="0" marR="0" lvl="0" indent="0" algn="ctr" defTabSz="22857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3"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Arial"/>
              <a:cs typeface="Arial"/>
              <a:sym typeface="Gill Sans"/>
            </a:endParaRPr>
          </a:p>
        </p:txBody>
      </p:sp>
      <p:sp>
        <p:nvSpPr>
          <p:cNvPr id="14" name="Shape 2630">
            <a:extLst>
              <a:ext uri="{FF2B5EF4-FFF2-40B4-BE49-F238E27FC236}">
                <a16:creationId xmlns:a16="http://schemas.microsoft.com/office/drawing/2014/main" id="{72E32F7E-1BE0-4F48-9576-B88EAD0C5CF0}"/>
              </a:ext>
            </a:extLst>
          </p:cNvPr>
          <p:cNvSpPr>
            <a:spLocks noChangeAspect="1"/>
          </p:cNvSpPr>
          <p:nvPr/>
        </p:nvSpPr>
        <p:spPr>
          <a:xfrm>
            <a:off x="9495459" y="1320788"/>
            <a:ext cx="456929" cy="457200"/>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bg1"/>
          </a:solidFill>
          <a:ln w="12700">
            <a:miter lim="400000"/>
          </a:ln>
        </p:spPr>
        <p:txBody>
          <a:bodyPr lIns="19049" tIns="19049" rIns="19049" bIns="19049" anchor="ctr"/>
          <a:lstStyle/>
          <a:p>
            <a:pPr marL="0" marR="0" lvl="0" indent="0" algn="ctr" defTabSz="22857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3"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Arial"/>
              <a:cs typeface="Arial"/>
              <a:sym typeface="Gill Sans"/>
            </a:endParaRPr>
          </a:p>
        </p:txBody>
      </p:sp>
      <p:sp>
        <p:nvSpPr>
          <p:cNvPr id="15" name="Shape 2777">
            <a:extLst>
              <a:ext uri="{FF2B5EF4-FFF2-40B4-BE49-F238E27FC236}">
                <a16:creationId xmlns:a16="http://schemas.microsoft.com/office/drawing/2014/main" id="{F32BE650-0065-E547-ABD2-A1B52500E437}"/>
              </a:ext>
            </a:extLst>
          </p:cNvPr>
          <p:cNvSpPr>
            <a:spLocks noChangeAspect="1"/>
          </p:cNvSpPr>
          <p:nvPr/>
        </p:nvSpPr>
        <p:spPr>
          <a:xfrm>
            <a:off x="2295526" y="1320789"/>
            <a:ext cx="332534" cy="457200"/>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19049" tIns="19049" rIns="19049" bIns="19049" anchor="ctr"/>
          <a:lstStyle/>
          <a:p>
            <a:pPr marL="0" marR="0" lvl="0" indent="0" algn="ctr" defTabSz="228574"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3"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Arial"/>
              <a:cs typeface="Arial"/>
              <a:sym typeface="Gill Sans"/>
            </a:endParaRPr>
          </a:p>
        </p:txBody>
      </p:sp>
      <p:sp>
        <p:nvSpPr>
          <p:cNvPr id="16" name="Obdélník 4">
            <a:extLst>
              <a:ext uri="{FF2B5EF4-FFF2-40B4-BE49-F238E27FC236}">
                <a16:creationId xmlns:a16="http://schemas.microsoft.com/office/drawing/2014/main" id="{E370342E-4250-C044-A594-E17360F552A3}"/>
              </a:ext>
            </a:extLst>
          </p:cNvPr>
          <p:cNvSpPr/>
          <p:nvPr/>
        </p:nvSpPr>
        <p:spPr>
          <a:xfrm rot="5400000">
            <a:off x="2298716" y="3952009"/>
            <a:ext cx="137160" cy="3364992"/>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388" tIns="71388" rIns="71388" bIns="71388" numCol="1" spcCol="38098" rtlCol="0" anchor="ctr">
            <a:noAutofit/>
          </a:bodyPr>
          <a:lstStyle/>
          <a:p>
            <a:pPr marL="0" marR="0" lvl="0" indent="0" algn="ctr" defTabSz="820985" rtl="0" eaLnBrk="1" fontAlgn="auto" latinLnBrk="0" hangingPunct="0">
              <a:lnSpc>
                <a:spcPct val="100000"/>
              </a:lnSpc>
              <a:spcBef>
                <a:spcPts val="0"/>
              </a:spcBef>
              <a:spcAft>
                <a:spcPts val="0"/>
              </a:spcAft>
              <a:buClrTx/>
              <a:buSzTx/>
              <a:buFontTx/>
              <a:buNone/>
              <a:tabLst/>
              <a:defRPr/>
            </a:pPr>
            <a:endParaRPr kumimoji="0" lang="cs-CZ" sz="3198" b="0" i="0" u="none" strike="noStrike" kern="1200" cap="none" spc="0" normalizeH="0" baseline="0" noProof="0">
              <a:ln>
                <a:noFill/>
              </a:ln>
              <a:solidFill>
                <a:srgbClr val="2F469C"/>
              </a:solidFill>
              <a:effectLst/>
              <a:uLnTx/>
              <a:uFillTx/>
              <a:latin typeface="Arial"/>
              <a:ea typeface="+mn-ea"/>
              <a:cs typeface="+mn-cs"/>
              <a:sym typeface="Helvetica Light"/>
            </a:endParaRPr>
          </a:p>
        </p:txBody>
      </p:sp>
      <p:sp>
        <p:nvSpPr>
          <p:cNvPr id="17" name="Obdélník 4">
            <a:extLst>
              <a:ext uri="{FF2B5EF4-FFF2-40B4-BE49-F238E27FC236}">
                <a16:creationId xmlns:a16="http://schemas.microsoft.com/office/drawing/2014/main" id="{70C77551-04FD-C84E-A180-80D7AF92A681}"/>
              </a:ext>
            </a:extLst>
          </p:cNvPr>
          <p:cNvSpPr/>
          <p:nvPr/>
        </p:nvSpPr>
        <p:spPr>
          <a:xfrm rot="5400000">
            <a:off x="6026162" y="3952009"/>
            <a:ext cx="137160" cy="3364992"/>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388" tIns="71388" rIns="71388" bIns="71388" numCol="1" spcCol="38098" rtlCol="0" anchor="ctr">
            <a:noAutofit/>
          </a:bodyPr>
          <a:lstStyle/>
          <a:p>
            <a:pPr marL="0" marR="0" lvl="0" indent="0" algn="ctr" defTabSz="820985" rtl="0" eaLnBrk="1" fontAlgn="auto" latinLnBrk="0" hangingPunct="0">
              <a:lnSpc>
                <a:spcPct val="100000"/>
              </a:lnSpc>
              <a:spcBef>
                <a:spcPts val="0"/>
              </a:spcBef>
              <a:spcAft>
                <a:spcPts val="0"/>
              </a:spcAft>
              <a:buClrTx/>
              <a:buSzTx/>
              <a:buFontTx/>
              <a:buNone/>
              <a:tabLst/>
              <a:defRPr/>
            </a:pPr>
            <a:endParaRPr kumimoji="0" lang="cs-CZ" sz="3198" b="0" i="0" u="none" strike="noStrike" kern="1200" cap="none" spc="0" normalizeH="0" baseline="0" noProof="0">
              <a:ln>
                <a:noFill/>
              </a:ln>
              <a:solidFill>
                <a:srgbClr val="009D9C"/>
              </a:solidFill>
              <a:effectLst/>
              <a:uLnTx/>
              <a:uFillTx/>
              <a:latin typeface="Arial"/>
              <a:ea typeface="+mn-ea"/>
              <a:cs typeface="+mn-cs"/>
              <a:sym typeface="Helvetica Light"/>
            </a:endParaRPr>
          </a:p>
        </p:txBody>
      </p:sp>
      <p:sp>
        <p:nvSpPr>
          <p:cNvPr id="18" name="Obdélník 4">
            <a:extLst>
              <a:ext uri="{FF2B5EF4-FFF2-40B4-BE49-F238E27FC236}">
                <a16:creationId xmlns:a16="http://schemas.microsoft.com/office/drawing/2014/main" id="{18A641CB-59B2-5B44-B5A3-49D1B8EDB30E}"/>
              </a:ext>
            </a:extLst>
          </p:cNvPr>
          <p:cNvSpPr/>
          <p:nvPr/>
        </p:nvSpPr>
        <p:spPr>
          <a:xfrm rot="5400000">
            <a:off x="9753608" y="3952009"/>
            <a:ext cx="137160" cy="3364992"/>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388" tIns="71388" rIns="71388" bIns="71388" numCol="1" spcCol="38098" rtlCol="0" anchor="ctr">
            <a:noAutofit/>
          </a:bodyPr>
          <a:lstStyle/>
          <a:p>
            <a:pPr marL="0" marR="0" lvl="0" indent="0" algn="ctr" defTabSz="820985" rtl="0" eaLnBrk="1" fontAlgn="auto" latinLnBrk="0" hangingPunct="0">
              <a:lnSpc>
                <a:spcPct val="100000"/>
              </a:lnSpc>
              <a:spcBef>
                <a:spcPts val="0"/>
              </a:spcBef>
              <a:spcAft>
                <a:spcPts val="0"/>
              </a:spcAft>
              <a:buClrTx/>
              <a:buSzTx/>
              <a:buFontTx/>
              <a:buNone/>
              <a:tabLst/>
              <a:defRPr/>
            </a:pPr>
            <a:endParaRPr kumimoji="0" lang="cs-CZ" sz="3198" b="0" i="0" u="none" strike="noStrike" kern="1200" cap="none" spc="0" normalizeH="0" baseline="0" noProof="0">
              <a:ln>
                <a:noFill/>
              </a:ln>
              <a:solidFill>
                <a:srgbClr val="F1BE48"/>
              </a:solidFill>
              <a:effectLst/>
              <a:uLnTx/>
              <a:uFillTx/>
              <a:latin typeface="Arial"/>
              <a:ea typeface="+mn-ea"/>
              <a:cs typeface="+mn-cs"/>
              <a:sym typeface="Helvetica Light"/>
            </a:endParaRPr>
          </a:p>
        </p:txBody>
      </p:sp>
      <p:cxnSp>
        <p:nvCxnSpPr>
          <p:cNvPr id="19" name="Straight Connector 18">
            <a:extLst>
              <a:ext uri="{FF2B5EF4-FFF2-40B4-BE49-F238E27FC236}">
                <a16:creationId xmlns:a16="http://schemas.microsoft.com/office/drawing/2014/main" id="{662CA3B4-3640-654D-ACDC-A03714378D41}"/>
              </a:ext>
            </a:extLst>
          </p:cNvPr>
          <p:cNvCxnSpPr>
            <a:cxnSpLocks/>
          </p:cNvCxnSpPr>
          <p:nvPr/>
        </p:nvCxnSpPr>
        <p:spPr>
          <a:xfrm flipH="1">
            <a:off x="1910096" y="2622125"/>
            <a:ext cx="914400" cy="0"/>
          </a:xfrm>
          <a:prstGeom prst="line">
            <a:avLst/>
          </a:prstGeom>
          <a:ln w="12700">
            <a:solidFill>
              <a:schemeClr val="bg1">
                <a:lumMod val="50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B6D865C-A37A-C74A-90E5-0CCF59C41609}"/>
              </a:ext>
            </a:extLst>
          </p:cNvPr>
          <p:cNvCxnSpPr>
            <a:cxnSpLocks/>
          </p:cNvCxnSpPr>
          <p:nvPr/>
        </p:nvCxnSpPr>
        <p:spPr>
          <a:xfrm flipH="1">
            <a:off x="5637542" y="2622125"/>
            <a:ext cx="914400" cy="0"/>
          </a:xfrm>
          <a:prstGeom prst="line">
            <a:avLst/>
          </a:prstGeom>
          <a:ln w="12700">
            <a:solidFill>
              <a:schemeClr val="bg1">
                <a:lumMod val="50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4ABA80B-0DA1-3E42-BA11-78817B0F0CCC}"/>
              </a:ext>
            </a:extLst>
          </p:cNvPr>
          <p:cNvCxnSpPr>
            <a:cxnSpLocks/>
          </p:cNvCxnSpPr>
          <p:nvPr/>
        </p:nvCxnSpPr>
        <p:spPr>
          <a:xfrm flipH="1">
            <a:off x="9364988" y="2622125"/>
            <a:ext cx="914400" cy="0"/>
          </a:xfrm>
          <a:prstGeom prst="line">
            <a:avLst/>
          </a:prstGeom>
          <a:ln w="12700">
            <a:solidFill>
              <a:schemeClr val="bg1">
                <a:lumMod val="50000"/>
                <a:alpha val="3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4348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0247BD3A-A449-BBCC-EBFC-D2781884477F}"/>
              </a:ext>
            </a:extLst>
          </p:cNvPr>
          <p:cNvSpPr/>
          <p:nvPr/>
        </p:nvSpPr>
        <p:spPr>
          <a:xfrm>
            <a:off x="286848" y="3612246"/>
            <a:ext cx="11502218" cy="2732187"/>
          </a:xfrm>
          <a:prstGeom prst="rect">
            <a:avLst/>
          </a:prstGeom>
          <a:solidFill>
            <a:srgbClr val="FFF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A9D6D9D-227D-3A3B-87A0-DAF6414A263F}"/>
              </a:ext>
            </a:extLst>
          </p:cNvPr>
          <p:cNvSpPr/>
          <p:nvPr/>
        </p:nvSpPr>
        <p:spPr>
          <a:xfrm>
            <a:off x="2969773" y="1665482"/>
            <a:ext cx="8679921" cy="1800499"/>
          </a:xfrm>
          <a:prstGeom prst="rect">
            <a:avLst/>
          </a:prstGeom>
          <a:solidFill>
            <a:srgbClr val="EF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09F0EDA8-6456-1973-7C1A-907F448D2E3F}"/>
              </a:ext>
            </a:extLst>
          </p:cNvPr>
          <p:cNvSpPr>
            <a:spLocks noGrp="1"/>
          </p:cNvSpPr>
          <p:nvPr>
            <p:ph type="sldNum" sz="quarter" idx="18"/>
          </p:nvPr>
        </p:nvSpPr>
        <p:spPr/>
        <p:txBody>
          <a:bodyPr/>
          <a:lstStyle/>
          <a:p>
            <a:fld id="{D61AABEC-672F-4B68-B914-690DA978312C}" type="slidenum">
              <a:rPr lang="en-GB" smtClean="0"/>
              <a:pPr/>
              <a:t>40</a:t>
            </a:fld>
            <a:r>
              <a:rPr lang="en-GB"/>
              <a:t> ‒ </a:t>
            </a:r>
            <a:endParaRPr lang="en-GB" dirty="0"/>
          </a:p>
        </p:txBody>
      </p:sp>
      <p:sp>
        <p:nvSpPr>
          <p:cNvPr id="6" name="Title 5">
            <a:extLst>
              <a:ext uri="{FF2B5EF4-FFF2-40B4-BE49-F238E27FC236}">
                <a16:creationId xmlns:a16="http://schemas.microsoft.com/office/drawing/2014/main" id="{2EF47DC1-B469-73A2-2A6A-4F4ABAA3E6C8}"/>
              </a:ext>
            </a:extLst>
          </p:cNvPr>
          <p:cNvSpPr>
            <a:spLocks noGrp="1"/>
          </p:cNvSpPr>
          <p:nvPr>
            <p:ph type="title"/>
          </p:nvPr>
        </p:nvSpPr>
        <p:spPr>
          <a:xfrm>
            <a:off x="404786" y="382816"/>
            <a:ext cx="11384280" cy="1172629"/>
          </a:xfrm>
        </p:spPr>
        <p:txBody>
          <a:bodyPr/>
          <a:lstStyle/>
          <a:p>
            <a:r>
              <a:rPr lang="en-US" dirty="0"/>
              <a:t>Among the messages mentioned, while many moveable middles show sympathy in medical and ash handling, many are convinced there are better solution than legal change.</a:t>
            </a:r>
          </a:p>
        </p:txBody>
      </p:sp>
      <p:pic>
        <p:nvPicPr>
          <p:cNvPr id="8" name="Picture 7">
            <a:extLst>
              <a:ext uri="{FF2B5EF4-FFF2-40B4-BE49-F238E27FC236}">
                <a16:creationId xmlns:a16="http://schemas.microsoft.com/office/drawing/2014/main" id="{332DAD3C-3585-4FBE-96BC-22C437F56AB5}"/>
              </a:ext>
            </a:extLst>
          </p:cNvPr>
          <p:cNvPicPr>
            <a:picLocks noChangeAspect="1"/>
          </p:cNvPicPr>
          <p:nvPr/>
        </p:nvPicPr>
        <p:blipFill>
          <a:blip r:embed="rId3"/>
          <a:stretch>
            <a:fillRect/>
          </a:stretch>
        </p:blipFill>
        <p:spPr>
          <a:xfrm>
            <a:off x="394807" y="1689232"/>
            <a:ext cx="2452774" cy="1395388"/>
          </a:xfrm>
          <a:prstGeom prst="rect">
            <a:avLst/>
          </a:prstGeom>
        </p:spPr>
      </p:pic>
      <p:sp>
        <p:nvSpPr>
          <p:cNvPr id="2" name="TextBox 1">
            <a:extLst>
              <a:ext uri="{FF2B5EF4-FFF2-40B4-BE49-F238E27FC236}">
                <a16:creationId xmlns:a16="http://schemas.microsoft.com/office/drawing/2014/main" id="{810B8593-E1C5-5C4F-9D29-2586CDDA4A21}"/>
              </a:ext>
            </a:extLst>
          </p:cNvPr>
          <p:cNvSpPr txBox="1"/>
          <p:nvPr/>
        </p:nvSpPr>
        <p:spPr>
          <a:xfrm>
            <a:off x="382932" y="3709128"/>
            <a:ext cx="5435977" cy="584775"/>
          </a:xfrm>
          <a:prstGeom prst="rect">
            <a:avLst/>
          </a:prstGeom>
          <a:noFill/>
        </p:spPr>
        <p:txBody>
          <a:bodyPr wrap="square">
            <a:spAutoFit/>
          </a:bodyPr>
          <a:lstStyle/>
          <a:p>
            <a:pPr marL="0" marR="0">
              <a:spcBef>
                <a:spcPts val="0"/>
              </a:spcBef>
              <a:spcAft>
                <a:spcPts val="0"/>
              </a:spcAft>
            </a:pPr>
            <a:r>
              <a:rPr lang="en-US" altLang="zh-CN" sz="1600" b="1" dirty="0">
                <a:effectLst/>
                <a:latin typeface="Calibri" panose="020F0502020204030204" pitchFamily="34" charset="0"/>
                <a:ea typeface="Calibri" panose="020F0502020204030204" pitchFamily="34" charset="0"/>
              </a:rPr>
              <a:t>About 1/4 moveable middles find it is okay for them to try to ask for more rights.</a:t>
            </a:r>
            <a:endParaRPr lang="en-US" sz="2800" b="1"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B9FD32D5-47FA-C267-A40D-71C2A8BE47B9}"/>
              </a:ext>
            </a:extLst>
          </p:cNvPr>
          <p:cNvSpPr txBox="1"/>
          <p:nvPr/>
        </p:nvSpPr>
        <p:spPr>
          <a:xfrm>
            <a:off x="6096000" y="3709128"/>
            <a:ext cx="5435977" cy="584775"/>
          </a:xfrm>
          <a:prstGeom prst="rect">
            <a:avLst/>
          </a:prstGeom>
          <a:noFill/>
        </p:spPr>
        <p:txBody>
          <a:bodyPr wrap="square">
            <a:spAutoFit/>
          </a:bodyPr>
          <a:lstStyle/>
          <a:p>
            <a:pPr marL="0" marR="0">
              <a:spcBef>
                <a:spcPts val="0"/>
              </a:spcBef>
              <a:spcAft>
                <a:spcPts val="0"/>
              </a:spcAft>
            </a:pPr>
            <a:r>
              <a:rPr lang="en-US" altLang="zh-CN" sz="1600" b="1" dirty="0">
                <a:effectLst/>
                <a:latin typeface="Calibri" panose="020F0502020204030204" pitchFamily="34" charset="0"/>
                <a:ea typeface="Calibri" panose="020F0502020204030204" pitchFamily="34" charset="0"/>
              </a:rPr>
              <a:t>Most moveable middles still feel that they should seek other solutions instead of trying to change the current system.</a:t>
            </a:r>
            <a:endParaRPr lang="en-US" sz="2800" b="1" dirty="0">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7E9CA9C5-96BB-0B11-AD84-40D8D2094282}"/>
              </a:ext>
            </a:extLst>
          </p:cNvPr>
          <p:cNvSpPr/>
          <p:nvPr/>
        </p:nvSpPr>
        <p:spPr>
          <a:xfrm>
            <a:off x="734117" y="4258554"/>
            <a:ext cx="4776034" cy="461665"/>
          </a:xfrm>
          <a:prstGeom prst="rect">
            <a:avLst/>
          </a:prstGeom>
        </p:spPr>
        <p:txBody>
          <a:bodyPr wrap="square">
            <a:spAutoFit/>
          </a:bodyPr>
          <a:lstStyle/>
          <a:p>
            <a:r>
              <a:rPr lang="zh-TW" altLang="en-US" sz="1200" i="1" dirty="0"/>
              <a:t>我嘅認可就未必有，反而我覺得係佢哋嘅團體要向政府爭取多啲， 始終佢哋屬於小眾，唔會有咁多人</a:t>
            </a:r>
            <a:r>
              <a:rPr lang="en-US" altLang="zh-TW" sz="1200" i="1" dirty="0"/>
              <a:t>support</a:t>
            </a:r>
            <a:r>
              <a:rPr lang="zh-TW" altLang="en-US" sz="1200" i="1" dirty="0"/>
              <a:t>，佢哋只能夠自己爭取。</a:t>
            </a:r>
            <a:endParaRPr lang="en-US" altLang="zh-TW" sz="1200" i="1" dirty="0"/>
          </a:p>
        </p:txBody>
      </p:sp>
      <p:sp>
        <p:nvSpPr>
          <p:cNvPr id="7" name="TextBox 6">
            <a:extLst>
              <a:ext uri="{FF2B5EF4-FFF2-40B4-BE49-F238E27FC236}">
                <a16:creationId xmlns:a16="http://schemas.microsoft.com/office/drawing/2014/main" id="{884137C2-03A1-F043-69FC-6A732DC7572D}"/>
              </a:ext>
            </a:extLst>
          </p:cNvPr>
          <p:cNvSpPr txBox="1"/>
          <p:nvPr/>
        </p:nvSpPr>
        <p:spPr>
          <a:xfrm>
            <a:off x="734116" y="4615698"/>
            <a:ext cx="5223302" cy="954107"/>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I may not endorse them but agree that their organization shall fight with the government for more. They are minority and not many people would be supporting them, so they must fight for themselves.</a:t>
            </a:r>
          </a:p>
          <a:p>
            <a:r>
              <a:rPr lang="en-HK" sz="1400" dirty="0">
                <a:latin typeface="Calibri" panose="020F0502020204030204" pitchFamily="34" charset="0"/>
                <a:ea typeface="Calibri" panose="020F0502020204030204" pitchFamily="34" charset="0"/>
                <a:cs typeface="Calibri" panose="020F0502020204030204" pitchFamily="34" charset="0"/>
              </a:rPr>
              <a:t>[Aged 40-54, Female,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9" name="Group 10">
            <a:extLst>
              <a:ext uri="{FF2B5EF4-FFF2-40B4-BE49-F238E27FC236}">
                <a16:creationId xmlns:a16="http://schemas.microsoft.com/office/drawing/2014/main" id="{4F3BA094-FFC9-7CA0-23B7-5CB60F3F1EFF}"/>
              </a:ext>
            </a:extLst>
          </p:cNvPr>
          <p:cNvGrpSpPr>
            <a:grpSpLocks/>
          </p:cNvGrpSpPr>
          <p:nvPr/>
        </p:nvGrpSpPr>
        <p:grpSpPr bwMode="auto">
          <a:xfrm rot="10800000" flipH="1">
            <a:off x="350447" y="4379634"/>
            <a:ext cx="409582" cy="335269"/>
            <a:chOff x="1033" y="1117"/>
            <a:chExt cx="1907" cy="1561"/>
          </a:xfrm>
          <a:solidFill>
            <a:schemeClr val="tx2"/>
          </a:solidFill>
        </p:grpSpPr>
        <p:sp>
          <p:nvSpPr>
            <p:cNvPr id="11" name="Freeform 11">
              <a:extLst>
                <a:ext uri="{FF2B5EF4-FFF2-40B4-BE49-F238E27FC236}">
                  <a16:creationId xmlns:a16="http://schemas.microsoft.com/office/drawing/2014/main" id="{8283A433-6CD6-EF4B-E35F-CB25F7C158C4}"/>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 name="Freeform 12">
              <a:extLst>
                <a:ext uri="{FF2B5EF4-FFF2-40B4-BE49-F238E27FC236}">
                  <a16:creationId xmlns:a16="http://schemas.microsoft.com/office/drawing/2014/main" id="{BE2E3078-CCE8-74DB-04E6-C1AA5C63DC5C}"/>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8" name="Rectangle 17">
            <a:extLst>
              <a:ext uri="{FF2B5EF4-FFF2-40B4-BE49-F238E27FC236}">
                <a16:creationId xmlns:a16="http://schemas.microsoft.com/office/drawing/2014/main" id="{FA55233A-3FFD-51FA-6226-37EF2A9E91D2}"/>
              </a:ext>
            </a:extLst>
          </p:cNvPr>
          <p:cNvSpPr/>
          <p:nvPr/>
        </p:nvSpPr>
        <p:spPr>
          <a:xfrm>
            <a:off x="6681851" y="4234161"/>
            <a:ext cx="4850126" cy="646331"/>
          </a:xfrm>
          <a:prstGeom prst="rect">
            <a:avLst/>
          </a:prstGeom>
        </p:spPr>
        <p:txBody>
          <a:bodyPr wrap="square">
            <a:spAutoFit/>
          </a:bodyPr>
          <a:lstStyle/>
          <a:p>
            <a:r>
              <a:rPr lang="zh-TW" altLang="en-US" sz="1200" i="1" dirty="0"/>
              <a:t>關於骨灰嗰樣，我覺得唔係由立法去俾呢個權利佢，而係喺律師方面去做啲嘢。 律師嗰邊有張紙簽咗就可以委託一個人代你去做決定。 只要將個授權擴大就可以，你應該係爭取呢一樣嘢而唔係爭取同性婚姻。</a:t>
            </a:r>
            <a:endParaRPr lang="en-US" altLang="zh-TW" sz="1200" i="1" dirty="0"/>
          </a:p>
        </p:txBody>
      </p:sp>
      <p:sp>
        <p:nvSpPr>
          <p:cNvPr id="19" name="TextBox 18">
            <a:extLst>
              <a:ext uri="{FF2B5EF4-FFF2-40B4-BE49-F238E27FC236}">
                <a16:creationId xmlns:a16="http://schemas.microsoft.com/office/drawing/2014/main" id="{219C7513-84E4-9958-C98B-E214882A2B46}"/>
              </a:ext>
            </a:extLst>
          </p:cNvPr>
          <p:cNvSpPr txBox="1"/>
          <p:nvPr/>
        </p:nvSpPr>
        <p:spPr>
          <a:xfrm>
            <a:off x="6681850" y="4769433"/>
            <a:ext cx="5223302" cy="1384995"/>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Regarding ash handling, I do not think it shall be resolved by legal reform. Attorney can handle this. You can sign a document at attorney to authorize a representative to handle personal matters. You only need to fight to request the expansion on this authorization, instead of legalizing marriage.</a:t>
            </a:r>
          </a:p>
          <a:p>
            <a:r>
              <a:rPr lang="en-HK" sz="1400" dirty="0">
                <a:latin typeface="Calibri" panose="020F0502020204030204" pitchFamily="34" charset="0"/>
                <a:ea typeface="Calibri" panose="020F0502020204030204" pitchFamily="34" charset="0"/>
                <a:cs typeface="Calibri" panose="020F0502020204030204" pitchFamily="34" charset="0"/>
              </a:rPr>
              <a:t>[Aged 40-54, Male, </a:t>
            </a:r>
            <a:r>
              <a:rPr lang="en-US" altLang="zh-CN" sz="1400" dirty="0">
                <a:latin typeface="Calibri" panose="020F0502020204030204" pitchFamily="34" charset="0"/>
                <a:ea typeface="Calibri" panose="020F0502020204030204" pitchFamily="34" charset="0"/>
                <a:cs typeface="Calibri" panose="020F0502020204030204" pitchFamily="34" charset="0"/>
              </a:rPr>
              <a:t>Moveable Middles</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20" name="Group 10">
            <a:extLst>
              <a:ext uri="{FF2B5EF4-FFF2-40B4-BE49-F238E27FC236}">
                <a16:creationId xmlns:a16="http://schemas.microsoft.com/office/drawing/2014/main" id="{D3AF1CEA-525E-4F2A-78D4-38BE31F61899}"/>
              </a:ext>
            </a:extLst>
          </p:cNvPr>
          <p:cNvGrpSpPr>
            <a:grpSpLocks/>
          </p:cNvGrpSpPr>
          <p:nvPr/>
        </p:nvGrpSpPr>
        <p:grpSpPr bwMode="auto">
          <a:xfrm rot="10800000" flipH="1">
            <a:off x="6298181" y="4355241"/>
            <a:ext cx="409582" cy="335269"/>
            <a:chOff x="1033" y="1117"/>
            <a:chExt cx="1907" cy="1561"/>
          </a:xfrm>
          <a:solidFill>
            <a:schemeClr val="tx2"/>
          </a:solidFill>
        </p:grpSpPr>
        <p:sp>
          <p:nvSpPr>
            <p:cNvPr id="21" name="Freeform 11">
              <a:extLst>
                <a:ext uri="{FF2B5EF4-FFF2-40B4-BE49-F238E27FC236}">
                  <a16:creationId xmlns:a16="http://schemas.microsoft.com/office/drawing/2014/main" id="{CE10DC69-4359-2393-F011-B3A4689A97BD}"/>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2">
              <a:extLst>
                <a:ext uri="{FF2B5EF4-FFF2-40B4-BE49-F238E27FC236}">
                  <a16:creationId xmlns:a16="http://schemas.microsoft.com/office/drawing/2014/main" id="{4FFEBB31-104B-01D2-0409-75133B5B126A}"/>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3" name="TextBox 22">
            <a:extLst>
              <a:ext uri="{FF2B5EF4-FFF2-40B4-BE49-F238E27FC236}">
                <a16:creationId xmlns:a16="http://schemas.microsoft.com/office/drawing/2014/main" id="{3F0ABADD-59BC-029A-58EF-E9A8EF9371A1}"/>
              </a:ext>
            </a:extLst>
          </p:cNvPr>
          <p:cNvSpPr txBox="1"/>
          <p:nvPr/>
        </p:nvSpPr>
        <p:spPr>
          <a:xfrm>
            <a:off x="2969773" y="1665482"/>
            <a:ext cx="8679921" cy="584775"/>
          </a:xfrm>
          <a:prstGeom prst="rect">
            <a:avLst/>
          </a:prstGeom>
          <a:noFill/>
        </p:spPr>
        <p:txBody>
          <a:bodyPr wrap="square">
            <a:spAutoFit/>
          </a:bodyPr>
          <a:lstStyle/>
          <a:p>
            <a:pPr marL="0" marR="0">
              <a:spcBef>
                <a:spcPts val="0"/>
              </a:spcBef>
              <a:spcAft>
                <a:spcPts val="0"/>
              </a:spcAft>
            </a:pPr>
            <a:r>
              <a:rPr lang="en-US" altLang="zh-CN" sz="1600" b="1" dirty="0">
                <a:effectLst/>
                <a:latin typeface="Calibri" panose="020F0502020204030204" pitchFamily="34" charset="0"/>
                <a:ea typeface="Calibri" panose="020F0502020204030204" pitchFamily="34" charset="0"/>
              </a:rPr>
              <a:t>For the mildly supportive, the video clearly presents the challenge same-sex couple faces and fortifies that there are work to be done for equal rights.</a:t>
            </a:r>
            <a:endParaRPr lang="en-US" sz="2800" b="1" dirty="0">
              <a:effectLst/>
              <a:latin typeface="Times New Roman" panose="02020603050405020304" pitchFamily="18" charset="0"/>
              <a:ea typeface="Times New Roman" panose="02020603050405020304" pitchFamily="18" charset="0"/>
            </a:endParaRPr>
          </a:p>
        </p:txBody>
      </p:sp>
      <p:sp>
        <p:nvSpPr>
          <p:cNvPr id="24" name="Rectangle 23">
            <a:extLst>
              <a:ext uri="{FF2B5EF4-FFF2-40B4-BE49-F238E27FC236}">
                <a16:creationId xmlns:a16="http://schemas.microsoft.com/office/drawing/2014/main" id="{483D457D-EB07-9E87-F4FB-EE7D2692E7D4}"/>
              </a:ext>
            </a:extLst>
          </p:cNvPr>
          <p:cNvSpPr/>
          <p:nvPr/>
        </p:nvSpPr>
        <p:spPr>
          <a:xfrm>
            <a:off x="3460189" y="2284669"/>
            <a:ext cx="5113795" cy="461665"/>
          </a:xfrm>
          <a:prstGeom prst="rect">
            <a:avLst/>
          </a:prstGeom>
        </p:spPr>
        <p:txBody>
          <a:bodyPr wrap="square">
            <a:spAutoFit/>
          </a:bodyPr>
          <a:lstStyle/>
          <a:p>
            <a:r>
              <a:rPr lang="zh-TW" altLang="en-US" sz="1200" i="1" dirty="0"/>
              <a:t>我覺得點解要對佢地唔公平，</a:t>
            </a:r>
            <a:r>
              <a:rPr lang="zh-CN" altLang="en-US" sz="1200" i="1" dirty="0"/>
              <a:t>例如</a:t>
            </a:r>
            <a:r>
              <a:rPr lang="zh-TW" altLang="en-US" sz="1200" i="1" dirty="0"/>
              <a:t>做手術簽紙，點解佢地乜都唔可以嘅</a:t>
            </a:r>
            <a:r>
              <a:rPr lang="zh-CN" altLang="en-US" sz="1200" i="1" dirty="0"/>
              <a:t>？</a:t>
            </a:r>
            <a:r>
              <a:rPr lang="zh-TW" altLang="en-US" sz="1200" i="1" dirty="0"/>
              <a:t>好多權利係佢地應該要有</a:t>
            </a:r>
            <a:r>
              <a:rPr lang="zh-CN" altLang="en-US" sz="1200" i="1" dirty="0"/>
              <a:t>。</a:t>
            </a:r>
            <a:endParaRPr lang="zh-TW" altLang="en-US" sz="1200" i="1" dirty="0"/>
          </a:p>
        </p:txBody>
      </p:sp>
      <p:sp>
        <p:nvSpPr>
          <p:cNvPr id="25" name="TextBox 24">
            <a:extLst>
              <a:ext uri="{FF2B5EF4-FFF2-40B4-BE49-F238E27FC236}">
                <a16:creationId xmlns:a16="http://schemas.microsoft.com/office/drawing/2014/main" id="{FBD310CD-4C19-C9D5-5C4E-F9037D5EA42B}"/>
              </a:ext>
            </a:extLst>
          </p:cNvPr>
          <p:cNvSpPr txBox="1"/>
          <p:nvPr/>
        </p:nvSpPr>
        <p:spPr>
          <a:xfrm>
            <a:off x="3460188" y="2641813"/>
            <a:ext cx="7239479" cy="738664"/>
          </a:xfrm>
          <a:prstGeom prst="rect">
            <a:avLst/>
          </a:prstGeom>
          <a:noFill/>
        </p:spPr>
        <p:txBody>
          <a:bodyPr wrap="square" rtlCol="0">
            <a:spAutoFit/>
          </a:bodyPr>
          <a:lstStyle/>
          <a:p>
            <a:r>
              <a:rPr lang="en-US" altLang="zh-CN" sz="1400" i="1" dirty="0">
                <a:latin typeface="Calibri" panose="020F0502020204030204" pitchFamily="34" charset="0"/>
                <a:ea typeface="Calibri" panose="020F0502020204030204" pitchFamily="34" charset="0"/>
                <a:cs typeface="Calibri" panose="020F0502020204030204" pitchFamily="34" charset="0"/>
              </a:rPr>
              <a:t>I reflect, why the society treats them so unfairly? Say signing documents for operation, why can’t they do this? They shall be entitled to many rights.</a:t>
            </a:r>
          </a:p>
          <a:p>
            <a:r>
              <a:rPr lang="en-HK" sz="1400" dirty="0">
                <a:latin typeface="Calibri" panose="020F0502020204030204" pitchFamily="34" charset="0"/>
                <a:ea typeface="Calibri" panose="020F0502020204030204" pitchFamily="34" charset="0"/>
                <a:cs typeface="Calibri" panose="020F0502020204030204" pitchFamily="34" charset="0"/>
              </a:rPr>
              <a:t>[Aged 55-70, Female, </a:t>
            </a:r>
            <a:r>
              <a:rPr lang="en-US" altLang="zh-CN" sz="1400" dirty="0">
                <a:latin typeface="Calibri" panose="020F0502020204030204" pitchFamily="34" charset="0"/>
                <a:ea typeface="Calibri" panose="020F0502020204030204" pitchFamily="34" charset="0"/>
                <a:cs typeface="Calibri" panose="020F0502020204030204" pitchFamily="34" charset="0"/>
              </a:rPr>
              <a:t>Mildly Supportive</a:t>
            </a:r>
            <a:r>
              <a:rPr lang="en-HK" sz="1400" dirty="0">
                <a:latin typeface="Calibri" panose="020F0502020204030204" pitchFamily="34" charset="0"/>
                <a:ea typeface="Calibri" panose="020F0502020204030204" pitchFamily="34" charset="0"/>
                <a:cs typeface="Calibri" panose="020F0502020204030204" pitchFamily="34" charset="0"/>
              </a:rPr>
              <a:t>]</a:t>
            </a:r>
          </a:p>
        </p:txBody>
      </p:sp>
      <p:grpSp>
        <p:nvGrpSpPr>
          <p:cNvPr id="26" name="Group 10">
            <a:extLst>
              <a:ext uri="{FF2B5EF4-FFF2-40B4-BE49-F238E27FC236}">
                <a16:creationId xmlns:a16="http://schemas.microsoft.com/office/drawing/2014/main" id="{EDD19C83-AAF6-3800-C78B-FC202990A1D6}"/>
              </a:ext>
            </a:extLst>
          </p:cNvPr>
          <p:cNvGrpSpPr>
            <a:grpSpLocks/>
          </p:cNvGrpSpPr>
          <p:nvPr/>
        </p:nvGrpSpPr>
        <p:grpSpPr bwMode="auto">
          <a:xfrm rot="10800000" flipH="1">
            <a:off x="3076520" y="2405749"/>
            <a:ext cx="409582" cy="335269"/>
            <a:chOff x="1033" y="1117"/>
            <a:chExt cx="1907" cy="1561"/>
          </a:xfrm>
          <a:solidFill>
            <a:schemeClr val="tx2"/>
          </a:solidFill>
        </p:grpSpPr>
        <p:sp>
          <p:nvSpPr>
            <p:cNvPr id="27" name="Freeform 11">
              <a:extLst>
                <a:ext uri="{FF2B5EF4-FFF2-40B4-BE49-F238E27FC236}">
                  <a16:creationId xmlns:a16="http://schemas.microsoft.com/office/drawing/2014/main" id="{C9F73A6F-9C5D-27DB-57BB-969BB0FE5C1B}"/>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12">
              <a:extLst>
                <a:ext uri="{FF2B5EF4-FFF2-40B4-BE49-F238E27FC236}">
                  <a16:creationId xmlns:a16="http://schemas.microsoft.com/office/drawing/2014/main" id="{A159D802-88E5-1C01-3330-F799A5628390}"/>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5858905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18A8B25-791B-CAA5-2354-8D6A41FA0D64}"/>
              </a:ext>
            </a:extLst>
          </p:cNvPr>
          <p:cNvSpPr>
            <a:spLocks noGrp="1"/>
          </p:cNvSpPr>
          <p:nvPr>
            <p:ph type="sldNum" sz="quarter" idx="18"/>
          </p:nvPr>
        </p:nvSpPr>
        <p:spPr/>
        <p:txBody>
          <a:bodyPr/>
          <a:lstStyle/>
          <a:p>
            <a:fld id="{D61AABEC-672F-4B68-B914-690DA978312C}" type="slidenum">
              <a:rPr lang="en-GB" smtClean="0"/>
              <a:pPr/>
              <a:t>41</a:t>
            </a:fld>
            <a:r>
              <a:rPr lang="en-GB"/>
              <a:t> ‒ </a:t>
            </a:r>
            <a:endParaRPr lang="en-GB" dirty="0"/>
          </a:p>
        </p:txBody>
      </p:sp>
      <p:sp>
        <p:nvSpPr>
          <p:cNvPr id="6" name="Title 5">
            <a:extLst>
              <a:ext uri="{FF2B5EF4-FFF2-40B4-BE49-F238E27FC236}">
                <a16:creationId xmlns:a16="http://schemas.microsoft.com/office/drawing/2014/main" id="{E9B6BE04-04F0-C67B-D65E-794E5F825CD9}"/>
              </a:ext>
            </a:extLst>
          </p:cNvPr>
          <p:cNvSpPr>
            <a:spLocks noGrp="1"/>
          </p:cNvSpPr>
          <p:nvPr>
            <p:ph type="title"/>
          </p:nvPr>
        </p:nvSpPr>
        <p:spPr/>
        <p:txBody>
          <a:bodyPr/>
          <a:lstStyle/>
          <a:p>
            <a:r>
              <a:rPr lang="en-US" dirty="0"/>
              <a:t>Summary</a:t>
            </a:r>
          </a:p>
        </p:txBody>
      </p:sp>
      <p:sp>
        <p:nvSpPr>
          <p:cNvPr id="10" name="TextBox 9">
            <a:extLst>
              <a:ext uri="{FF2B5EF4-FFF2-40B4-BE49-F238E27FC236}">
                <a16:creationId xmlns:a16="http://schemas.microsoft.com/office/drawing/2014/main" id="{EEE7FD05-571F-C3B8-9702-9FE5BE7B0C1F}"/>
              </a:ext>
            </a:extLst>
          </p:cNvPr>
          <p:cNvSpPr txBox="1"/>
          <p:nvPr/>
        </p:nvSpPr>
        <p:spPr>
          <a:xfrm>
            <a:off x="382932" y="977105"/>
            <a:ext cx="11492394" cy="2585323"/>
          </a:xfrm>
          <a:prstGeom prst="rect">
            <a:avLst/>
          </a:prstGeom>
          <a:noFill/>
        </p:spPr>
        <p:txBody>
          <a:bodyPr wrap="square">
            <a:spAutoFit/>
          </a:bodyPr>
          <a:lstStyle/>
          <a:p>
            <a:pPr marL="285750" indent="-285750">
              <a:buFont typeface="Arial" panose="020B0604020202020204" pitchFamily="34" charset="0"/>
              <a:buChar char="•"/>
            </a:pPr>
            <a:r>
              <a:rPr lang="en-US" altLang="zh-CN" dirty="0"/>
              <a:t>News report is the most effective communication channel to both Moveable Middles and Mildly </a:t>
            </a:r>
            <a:r>
              <a:rPr lang="en-US" altLang="zh-CN" dirty="0" err="1"/>
              <a:t>Supportives</a:t>
            </a:r>
            <a:r>
              <a:rPr lang="en-US" altLang="zh-CN" dirty="0"/>
              <a:t>.</a:t>
            </a:r>
          </a:p>
          <a:p>
            <a:pPr marL="742950" lvl="1" indent="-285750">
              <a:buFont typeface="Arial" panose="020B0604020202020204" pitchFamily="34" charset="0"/>
              <a:buChar char="•"/>
            </a:pPr>
            <a:r>
              <a:rPr lang="en-US" altLang="zh-CN" dirty="0"/>
              <a:t>News reports on LBGT court case demonstrated legitimacy and communicated the challenges same-sex couples face.</a:t>
            </a:r>
          </a:p>
          <a:p>
            <a:pPr marL="742950" lvl="1" indent="-285750">
              <a:buFont typeface="Arial" panose="020B0604020202020204" pitchFamily="34" charset="0"/>
              <a:buChar char="•"/>
            </a:pPr>
            <a:r>
              <a:rPr lang="en-US" altLang="zh-CN" dirty="0"/>
              <a:t>Same-sex celebrity couples help to demonstrate the beauty and normality of same-sex love relationship.</a:t>
            </a:r>
          </a:p>
          <a:p>
            <a:pPr marL="742950" lvl="1" indent="-285750">
              <a:buFont typeface="Arial" panose="020B0604020202020204" pitchFamily="34" charset="0"/>
              <a:buChar char="•"/>
            </a:pPr>
            <a:r>
              <a:rPr lang="en-US" altLang="zh-CN" dirty="0"/>
              <a:t>Movies</a:t>
            </a:r>
            <a:r>
              <a:rPr lang="zh-CN" altLang="en-US" dirty="0"/>
              <a:t> </a:t>
            </a:r>
            <a:r>
              <a:rPr lang="en-US" altLang="zh-CN" dirty="0"/>
              <a:t>and TV drama bring awareness to LGBT+ communities but most do not relate them to the equality movement.</a:t>
            </a:r>
          </a:p>
          <a:p>
            <a:pPr marL="742950" lvl="1" indent="-285750">
              <a:buFont typeface="Arial" panose="020B0604020202020204" pitchFamily="34" charset="0"/>
              <a:buChar char="•"/>
            </a:pPr>
            <a:r>
              <a:rPr lang="en-US" altLang="zh-CN" dirty="0"/>
              <a:t>Younger respondents were more able to recall LGBT+ themed advertisements. </a:t>
            </a:r>
          </a:p>
          <a:p>
            <a:pPr marL="742950" lvl="1" indent="-285750">
              <a:buFont typeface="Arial" panose="020B0604020202020204" pitchFamily="34" charset="0"/>
              <a:buChar char="•"/>
            </a:pPr>
            <a:r>
              <a:rPr lang="en-US" altLang="zh-CN" dirty="0"/>
              <a:t>Engagement in other art forms is low. </a:t>
            </a:r>
          </a:p>
          <a:p>
            <a:pPr marL="285750" indent="-285750">
              <a:buFont typeface="Arial" panose="020B0604020202020204" pitchFamily="34" charset="0"/>
              <a:buChar char="•"/>
            </a:pPr>
            <a:r>
              <a:rPr lang="en-US" altLang="zh-CN" dirty="0"/>
              <a:t>Reactions on high profile event is controversial. Many see the events as just eyeball catching.</a:t>
            </a:r>
          </a:p>
        </p:txBody>
      </p:sp>
      <p:sp>
        <p:nvSpPr>
          <p:cNvPr id="3" name="TextBox 2">
            <a:extLst>
              <a:ext uri="{FF2B5EF4-FFF2-40B4-BE49-F238E27FC236}">
                <a16:creationId xmlns:a16="http://schemas.microsoft.com/office/drawing/2014/main" id="{8C37DCC5-2BF5-18B7-7D3A-A10DECBB9AB9}"/>
              </a:ext>
            </a:extLst>
          </p:cNvPr>
          <p:cNvSpPr txBox="1"/>
          <p:nvPr/>
        </p:nvSpPr>
        <p:spPr>
          <a:xfrm>
            <a:off x="2066306" y="3716976"/>
            <a:ext cx="9079723" cy="2554545"/>
          </a:xfrm>
          <a:prstGeom prst="rect">
            <a:avLst/>
          </a:prstGeom>
          <a:solidFill>
            <a:schemeClr val="accent1">
              <a:lumMod val="10000"/>
              <a:lumOff val="90000"/>
            </a:schemeClr>
          </a:solidFill>
        </p:spPr>
        <p:txBody>
          <a:bodyPr wrap="square">
            <a:spAutoFit/>
          </a:bodyPr>
          <a:lstStyle/>
          <a:p>
            <a:r>
              <a:rPr lang="en-US" sz="1600" b="1" dirty="0"/>
              <a:t>Food for thoughts:</a:t>
            </a:r>
            <a:r>
              <a:rPr lang="en-US" sz="1600" dirty="0"/>
              <a:t> </a:t>
            </a:r>
          </a:p>
          <a:p>
            <a:r>
              <a:rPr lang="en-US" sz="1600" b="1" dirty="0"/>
              <a:t>Lawsuits in equal rights have much bigger impact than the result of the case itself. </a:t>
            </a:r>
            <a:r>
              <a:rPr lang="en-US" sz="1600" dirty="0"/>
              <a:t>The battleground shall be maintained.</a:t>
            </a:r>
          </a:p>
          <a:p>
            <a:endParaRPr lang="en-US" sz="1600" dirty="0"/>
          </a:p>
          <a:p>
            <a:r>
              <a:rPr lang="en-US" sz="1600" dirty="0"/>
              <a:t>For high-profile events, organizers shall</a:t>
            </a:r>
            <a:r>
              <a:rPr lang="en-US" sz="1600" b="1" dirty="0"/>
              <a:t> clearly communicate the format of the event and intended message beforehand </a:t>
            </a:r>
            <a:r>
              <a:rPr lang="en-US" sz="1600" dirty="0"/>
              <a:t>so that people can understand beyond the eye-catching scenes.</a:t>
            </a:r>
          </a:p>
          <a:p>
            <a:endParaRPr lang="en-US" sz="1600" dirty="0"/>
          </a:p>
          <a:p>
            <a:r>
              <a:rPr lang="en-US" sz="1600" dirty="0"/>
              <a:t>To help mitigate concerns on kids, event organizers may consider </a:t>
            </a:r>
            <a:r>
              <a:rPr lang="en-US" sz="1600" b="1" dirty="0"/>
              <a:t>preparing education materials</a:t>
            </a:r>
            <a:r>
              <a:rPr lang="en-US" sz="1600" dirty="0"/>
              <a:t> to help parents explain the events and the meaning behind people’s behaviors, including ways to respond to kids’ questions and how to react to community demonstrating different habits.</a:t>
            </a:r>
          </a:p>
        </p:txBody>
      </p:sp>
    </p:spTree>
    <p:extLst>
      <p:ext uri="{BB962C8B-B14F-4D97-AF65-F5344CB8AC3E}">
        <p14:creationId xmlns:p14="http://schemas.microsoft.com/office/powerpoint/2010/main" val="3401737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18A8B25-791B-CAA5-2354-8D6A41FA0D64}"/>
              </a:ext>
            </a:extLst>
          </p:cNvPr>
          <p:cNvSpPr>
            <a:spLocks noGrp="1"/>
          </p:cNvSpPr>
          <p:nvPr>
            <p:ph type="sldNum" sz="quarter" idx="18"/>
          </p:nvPr>
        </p:nvSpPr>
        <p:spPr/>
        <p:txBody>
          <a:bodyPr/>
          <a:lstStyle/>
          <a:p>
            <a:fld id="{D61AABEC-672F-4B68-B914-690DA978312C}" type="slidenum">
              <a:rPr lang="en-GB" smtClean="0"/>
              <a:pPr/>
              <a:t>42</a:t>
            </a:fld>
            <a:r>
              <a:rPr lang="en-GB"/>
              <a:t> ‒ </a:t>
            </a:r>
            <a:endParaRPr lang="en-GB" dirty="0"/>
          </a:p>
        </p:txBody>
      </p:sp>
      <p:sp>
        <p:nvSpPr>
          <p:cNvPr id="6" name="Title 5">
            <a:extLst>
              <a:ext uri="{FF2B5EF4-FFF2-40B4-BE49-F238E27FC236}">
                <a16:creationId xmlns:a16="http://schemas.microsoft.com/office/drawing/2014/main" id="{E9B6BE04-04F0-C67B-D65E-794E5F825CD9}"/>
              </a:ext>
            </a:extLst>
          </p:cNvPr>
          <p:cNvSpPr>
            <a:spLocks noGrp="1"/>
          </p:cNvSpPr>
          <p:nvPr>
            <p:ph type="title"/>
          </p:nvPr>
        </p:nvSpPr>
        <p:spPr/>
        <p:txBody>
          <a:bodyPr/>
          <a:lstStyle/>
          <a:p>
            <a:r>
              <a:rPr lang="en-US" dirty="0"/>
              <a:t>Summary</a:t>
            </a:r>
          </a:p>
        </p:txBody>
      </p:sp>
      <p:sp>
        <p:nvSpPr>
          <p:cNvPr id="10" name="TextBox 9">
            <a:extLst>
              <a:ext uri="{FF2B5EF4-FFF2-40B4-BE49-F238E27FC236}">
                <a16:creationId xmlns:a16="http://schemas.microsoft.com/office/drawing/2014/main" id="{EEE7FD05-571F-C3B8-9702-9FE5BE7B0C1F}"/>
              </a:ext>
            </a:extLst>
          </p:cNvPr>
          <p:cNvSpPr txBox="1"/>
          <p:nvPr/>
        </p:nvSpPr>
        <p:spPr>
          <a:xfrm>
            <a:off x="382932" y="893980"/>
            <a:ext cx="11492394" cy="3139321"/>
          </a:xfrm>
          <a:prstGeom prst="rect">
            <a:avLst/>
          </a:prstGeom>
          <a:noFill/>
        </p:spPr>
        <p:txBody>
          <a:bodyPr wrap="square">
            <a:spAutoFit/>
          </a:bodyPr>
          <a:lstStyle/>
          <a:p>
            <a:pPr marL="285750" indent="-285750">
              <a:buFont typeface="Arial" panose="020B0604020202020204" pitchFamily="34" charset="0"/>
              <a:buChar char="•"/>
            </a:pPr>
            <a:r>
              <a:rPr lang="en-US" dirty="0"/>
              <a:t>Awareness in the inequality faced by same-sex couple is low. </a:t>
            </a:r>
          </a:p>
          <a:p>
            <a:pPr marL="742950" lvl="1" indent="-285750">
              <a:buFont typeface="Arial" panose="020B0604020202020204" pitchFamily="34" charset="0"/>
              <a:buChar char="•"/>
            </a:pPr>
            <a:r>
              <a:rPr lang="en-US" dirty="0"/>
              <a:t>When given more details, we notice more moveable middles are accepting their requests for medical-related rights.</a:t>
            </a:r>
          </a:p>
          <a:p>
            <a:pPr marL="742950" lvl="1" indent="-285750">
              <a:buFont typeface="Arial" panose="020B0604020202020204" pitchFamily="34" charset="0"/>
              <a:buChar char="•"/>
            </a:pPr>
            <a:r>
              <a:rPr lang="en-US" altLang="zh-CN" dirty="0"/>
              <a:t>Issues related to life and death are particularly resonating to the more mature groups. Many are okay for them to seek equality in the areas.</a:t>
            </a:r>
            <a:endParaRPr lang="en-US" dirty="0"/>
          </a:p>
          <a:p>
            <a:pPr marL="742950" lvl="1" indent="-285750">
              <a:buFont typeface="Arial" panose="020B0604020202020204" pitchFamily="34" charset="0"/>
              <a:buChar char="•"/>
            </a:pPr>
            <a:r>
              <a:rPr lang="en-US" dirty="0"/>
              <a:t>For rights related to wealth and welfare, including tax exemption, insurance or pension,</a:t>
            </a:r>
            <a:r>
              <a:rPr lang="zh-CN" altLang="en-US" dirty="0"/>
              <a:t> </a:t>
            </a:r>
            <a:r>
              <a:rPr lang="en-US" altLang="zh-CN" dirty="0"/>
              <a:t>moveable middles are less keen in supporting equal rights.</a:t>
            </a:r>
          </a:p>
          <a:p>
            <a:pPr marL="285750" indent="-285750">
              <a:buFont typeface="Arial" panose="020B0604020202020204" pitchFamily="34" charset="0"/>
              <a:buChar char="•"/>
            </a:pPr>
            <a:r>
              <a:rPr lang="en-US" dirty="0"/>
              <a:t>Telling real stories of same-sex couples are effective in drawing empathy among mildly supportive groups, but scene of intimacy and discussion of child-rearing draws rejection from mature moveable middles.</a:t>
            </a:r>
          </a:p>
          <a:p>
            <a:pPr marL="742950" lvl="1" indent="-285750">
              <a:buFont typeface="Arial" panose="020B0604020202020204" pitchFamily="34" charset="0"/>
              <a:buChar char="•"/>
            </a:pPr>
            <a:r>
              <a:rPr lang="en-US" dirty="0"/>
              <a:t>Among the messages mentioned, while many moveable middles show sympathy in medical and ash handling, many are convinced there are better solution than legal change.</a:t>
            </a:r>
            <a:endParaRPr lang="en-US" altLang="zh-CN" dirty="0"/>
          </a:p>
        </p:txBody>
      </p:sp>
      <p:sp>
        <p:nvSpPr>
          <p:cNvPr id="4" name="TextBox 3">
            <a:extLst>
              <a:ext uri="{FF2B5EF4-FFF2-40B4-BE49-F238E27FC236}">
                <a16:creationId xmlns:a16="http://schemas.microsoft.com/office/drawing/2014/main" id="{A54DFBE1-DA80-93F0-C322-21EFD934BEF6}"/>
              </a:ext>
            </a:extLst>
          </p:cNvPr>
          <p:cNvSpPr txBox="1"/>
          <p:nvPr/>
        </p:nvSpPr>
        <p:spPr>
          <a:xfrm>
            <a:off x="2066306" y="4073237"/>
            <a:ext cx="9079723" cy="2554545"/>
          </a:xfrm>
          <a:prstGeom prst="rect">
            <a:avLst/>
          </a:prstGeom>
          <a:solidFill>
            <a:schemeClr val="accent1">
              <a:lumMod val="10000"/>
              <a:lumOff val="90000"/>
            </a:schemeClr>
          </a:solidFill>
        </p:spPr>
        <p:txBody>
          <a:bodyPr wrap="square">
            <a:spAutoFit/>
          </a:bodyPr>
          <a:lstStyle/>
          <a:p>
            <a:r>
              <a:rPr lang="en-US" sz="1600" b="1" dirty="0"/>
              <a:t>Food for thoughts:</a:t>
            </a:r>
            <a:r>
              <a:rPr lang="en-US" sz="1600" dirty="0"/>
              <a:t> </a:t>
            </a:r>
          </a:p>
          <a:p>
            <a:r>
              <a:rPr lang="en-US" sz="1600" b="1" dirty="0"/>
              <a:t>Use real stories to communicate the challenges same-sex couple face is an effective mean</a:t>
            </a:r>
            <a:r>
              <a:rPr lang="en-US" sz="1600" dirty="0"/>
              <a:t> to strengthen the belief in equality pursuit among the mildly supportive ones and get some sympathy from the moveable middle groups.</a:t>
            </a:r>
          </a:p>
          <a:p>
            <a:endParaRPr lang="en-US" sz="1600" dirty="0"/>
          </a:p>
          <a:p>
            <a:r>
              <a:rPr lang="en-US" sz="1600" dirty="0"/>
              <a:t>Concern on health is universal and can build resonance with the more mature group. </a:t>
            </a:r>
            <a:r>
              <a:rPr lang="en-US" sz="1600" b="1" dirty="0"/>
              <a:t>Rights related to medical and death arrangement can be good entry point for communication.</a:t>
            </a:r>
          </a:p>
          <a:p>
            <a:endParaRPr lang="en-US" sz="1600" dirty="0"/>
          </a:p>
          <a:p>
            <a:r>
              <a:rPr lang="en-US" altLang="zh-CN" sz="1600" b="1" dirty="0"/>
              <a:t>C</a:t>
            </a:r>
            <a:r>
              <a:rPr lang="en-US" sz="1600" b="1" dirty="0"/>
              <a:t>ontroversial execution </a:t>
            </a:r>
            <a:r>
              <a:rPr lang="en-US" sz="1600" dirty="0"/>
              <a:t>may cause rejection. Use scenes of same-sex kissing and discuss same-sex parenting with care. </a:t>
            </a:r>
          </a:p>
        </p:txBody>
      </p:sp>
    </p:spTree>
    <p:extLst>
      <p:ext uri="{BB962C8B-B14F-4D97-AF65-F5344CB8AC3E}">
        <p14:creationId xmlns:p14="http://schemas.microsoft.com/office/powerpoint/2010/main" val="29154985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People wrapped in pride flag">
            <a:extLst>
              <a:ext uri="{FF2B5EF4-FFF2-40B4-BE49-F238E27FC236}">
                <a16:creationId xmlns:a16="http://schemas.microsoft.com/office/drawing/2014/main" id="{CC4FFC93-FC5A-5F46-A9AF-73C48257868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3173" r="19669"/>
          <a:stretch/>
        </p:blipFill>
        <p:spPr>
          <a:xfrm>
            <a:off x="0" y="-11878"/>
            <a:ext cx="5886591" cy="6869878"/>
          </a:xfrm>
        </p:spPr>
      </p:pic>
      <p:sp>
        <p:nvSpPr>
          <p:cNvPr id="2" name="Text Placeholder 1">
            <a:extLst>
              <a:ext uri="{FF2B5EF4-FFF2-40B4-BE49-F238E27FC236}">
                <a16:creationId xmlns:a16="http://schemas.microsoft.com/office/drawing/2014/main" id="{94D8A6ED-6B13-1748-87CA-D8640D2079F2}"/>
              </a:ext>
            </a:extLst>
          </p:cNvPr>
          <p:cNvSpPr>
            <a:spLocks noGrp="1"/>
          </p:cNvSpPr>
          <p:nvPr>
            <p:ph type="body" sz="quarter" idx="62"/>
          </p:nvPr>
        </p:nvSpPr>
        <p:spPr>
          <a:xfrm>
            <a:off x="6186658" y="3004493"/>
            <a:ext cx="7452360" cy="849015"/>
          </a:xfrm>
        </p:spPr>
        <p:txBody>
          <a:bodyPr/>
          <a:lstStyle/>
          <a:p>
            <a:r>
              <a:rPr lang="en-US" dirty="0"/>
              <a:t>Summary</a:t>
            </a:r>
          </a:p>
        </p:txBody>
      </p:sp>
      <p:sp>
        <p:nvSpPr>
          <p:cNvPr id="4" name="Slide Number Placeholder 3">
            <a:extLst>
              <a:ext uri="{FF2B5EF4-FFF2-40B4-BE49-F238E27FC236}">
                <a16:creationId xmlns:a16="http://schemas.microsoft.com/office/drawing/2014/main" id="{841C23FA-64CC-2F45-8A3B-43E537237985}"/>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p>
        </p:txBody>
      </p:sp>
      <p:grpSp>
        <p:nvGrpSpPr>
          <p:cNvPr id="12" name="Group 11">
            <a:extLst>
              <a:ext uri="{FF2B5EF4-FFF2-40B4-BE49-F238E27FC236}">
                <a16:creationId xmlns:a16="http://schemas.microsoft.com/office/drawing/2014/main" id="{739E010E-6803-C640-BAFB-89A14B89499E}"/>
              </a:ext>
            </a:extLst>
          </p:cNvPr>
          <p:cNvGrpSpPr/>
          <p:nvPr/>
        </p:nvGrpSpPr>
        <p:grpSpPr>
          <a:xfrm>
            <a:off x="-954765" y="889565"/>
            <a:ext cx="5372804" cy="1067932"/>
            <a:chOff x="-954765" y="889565"/>
            <a:chExt cx="5372804" cy="1067932"/>
          </a:xfrm>
        </p:grpSpPr>
        <p:sp>
          <p:nvSpPr>
            <p:cNvPr id="10" name="Forme libre : forme 12">
              <a:extLst>
                <a:ext uri="{FF2B5EF4-FFF2-40B4-BE49-F238E27FC236}">
                  <a16:creationId xmlns:a16="http://schemas.microsoft.com/office/drawing/2014/main" id="{87CB6EC8-5089-6B44-8392-6FD047ED68FC}"/>
                </a:ext>
              </a:extLst>
            </p:cNvPr>
            <p:cNvSpPr/>
            <p:nvPr/>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Forme libre : forme 13">
              <a:extLst>
                <a:ext uri="{FF2B5EF4-FFF2-40B4-BE49-F238E27FC236}">
                  <a16:creationId xmlns:a16="http://schemas.microsoft.com/office/drawing/2014/main" id="{E64BF243-97D7-D642-BEB7-36E7FAB216F5}"/>
                </a:ext>
              </a:extLst>
            </p:cNvPr>
            <p:cNvSpPr/>
            <p:nvPr/>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5" name="Espace réservé du pied de page 4">
            <a:extLst>
              <a:ext uri="{FF2B5EF4-FFF2-40B4-BE49-F238E27FC236}">
                <a16:creationId xmlns:a16="http://schemas.microsoft.com/office/drawing/2014/main" id="{F673A462-31DA-5049-9815-B6122D78FB2C}"/>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Ipsos</a:t>
            </a:r>
          </a:p>
        </p:txBody>
      </p:sp>
    </p:spTree>
    <p:extLst>
      <p:ext uri="{BB962C8B-B14F-4D97-AF65-F5344CB8AC3E}">
        <p14:creationId xmlns:p14="http://schemas.microsoft.com/office/powerpoint/2010/main" val="1101132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18A8B25-791B-CAA5-2354-8D6A41FA0D64}"/>
              </a:ext>
            </a:extLst>
          </p:cNvPr>
          <p:cNvSpPr>
            <a:spLocks noGrp="1"/>
          </p:cNvSpPr>
          <p:nvPr>
            <p:ph type="sldNum" sz="quarter" idx="18"/>
          </p:nvPr>
        </p:nvSpPr>
        <p:spPr/>
        <p:txBody>
          <a:bodyPr/>
          <a:lstStyle/>
          <a:p>
            <a:fld id="{D61AABEC-672F-4B68-B914-690DA978312C}" type="slidenum">
              <a:rPr lang="en-GB" smtClean="0"/>
              <a:pPr/>
              <a:t>44</a:t>
            </a:fld>
            <a:r>
              <a:rPr lang="en-GB"/>
              <a:t> ‒ </a:t>
            </a:r>
            <a:endParaRPr lang="en-GB" dirty="0"/>
          </a:p>
        </p:txBody>
      </p:sp>
      <p:sp>
        <p:nvSpPr>
          <p:cNvPr id="6" name="Title 5">
            <a:extLst>
              <a:ext uri="{FF2B5EF4-FFF2-40B4-BE49-F238E27FC236}">
                <a16:creationId xmlns:a16="http://schemas.microsoft.com/office/drawing/2014/main" id="{E9B6BE04-04F0-C67B-D65E-794E5F825CD9}"/>
              </a:ext>
            </a:extLst>
          </p:cNvPr>
          <p:cNvSpPr>
            <a:spLocks noGrp="1"/>
          </p:cNvSpPr>
          <p:nvPr>
            <p:ph type="title"/>
          </p:nvPr>
        </p:nvSpPr>
        <p:spPr>
          <a:xfrm>
            <a:off x="404786" y="382816"/>
            <a:ext cx="11384280" cy="452432"/>
          </a:xfrm>
        </p:spPr>
        <p:txBody>
          <a:bodyPr/>
          <a:lstStyle/>
          <a:p>
            <a:r>
              <a:rPr lang="en-US" dirty="0"/>
              <a:t>Summary (1) - </a:t>
            </a:r>
            <a:r>
              <a:rPr lang="en-HK" dirty="0"/>
              <a:t>Values &amp; Meaning of Marriage</a:t>
            </a:r>
            <a:endParaRPr lang="en-US" dirty="0"/>
          </a:p>
        </p:txBody>
      </p:sp>
      <p:sp>
        <p:nvSpPr>
          <p:cNvPr id="10" name="TextBox 9">
            <a:extLst>
              <a:ext uri="{FF2B5EF4-FFF2-40B4-BE49-F238E27FC236}">
                <a16:creationId xmlns:a16="http://schemas.microsoft.com/office/drawing/2014/main" id="{EEE7FD05-571F-C3B8-9702-9FE5BE7B0C1F}"/>
              </a:ext>
            </a:extLst>
          </p:cNvPr>
          <p:cNvSpPr txBox="1"/>
          <p:nvPr/>
        </p:nvSpPr>
        <p:spPr>
          <a:xfrm>
            <a:off x="382932" y="983166"/>
            <a:ext cx="11406134" cy="1477328"/>
          </a:xfrm>
          <a:prstGeom prst="rect">
            <a:avLst/>
          </a:prstGeom>
          <a:noFill/>
        </p:spPr>
        <p:txBody>
          <a:bodyPr wrap="square">
            <a:spAutoFit/>
          </a:bodyPr>
          <a:lstStyle/>
          <a:p>
            <a:pPr marL="285750" indent="-285750">
              <a:buFont typeface="Arial" panose="020B0604020202020204" pitchFamily="34" charset="0"/>
              <a:buChar char="•"/>
            </a:pPr>
            <a:r>
              <a:rPr lang="en-US" dirty="0"/>
              <a:t>The society seeks to be more peaceful with less conflicts.</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dirty="0"/>
              <a:t>There is no particular difference in the view of marriage between moveable middles and mildly </a:t>
            </a:r>
            <a:r>
              <a:rPr lang="en-US" dirty="0" err="1"/>
              <a:t>supportives</a:t>
            </a:r>
            <a:r>
              <a:rPr lang="en-US" dirty="0"/>
              <a:t>. </a:t>
            </a:r>
            <a:br>
              <a:rPr lang="en-US" dirty="0"/>
            </a:br>
            <a:endParaRPr lang="en-US" dirty="0"/>
          </a:p>
          <a:p>
            <a:pPr marL="285750" indent="-285750">
              <a:buFont typeface="Arial" panose="020B0604020202020204" pitchFamily="34" charset="0"/>
              <a:buChar char="•"/>
            </a:pPr>
            <a:r>
              <a:rPr lang="en-US" altLang="zh-CN" dirty="0"/>
              <a:t>The meaning of marriage is changing. The younger generation finds less social pressure in getting married.</a:t>
            </a:r>
            <a:endParaRPr lang="en-US" dirty="0"/>
          </a:p>
        </p:txBody>
      </p:sp>
      <p:sp>
        <p:nvSpPr>
          <p:cNvPr id="11" name="TextBox 10">
            <a:extLst>
              <a:ext uri="{FF2B5EF4-FFF2-40B4-BE49-F238E27FC236}">
                <a16:creationId xmlns:a16="http://schemas.microsoft.com/office/drawing/2014/main" id="{6CD51417-A003-F64D-19D2-512BA34007AA}"/>
              </a:ext>
            </a:extLst>
          </p:cNvPr>
          <p:cNvSpPr txBox="1"/>
          <p:nvPr/>
        </p:nvSpPr>
        <p:spPr>
          <a:xfrm>
            <a:off x="1045971" y="3379756"/>
            <a:ext cx="10651224" cy="2031325"/>
          </a:xfrm>
          <a:prstGeom prst="rect">
            <a:avLst/>
          </a:prstGeom>
          <a:solidFill>
            <a:schemeClr val="accent1">
              <a:lumMod val="10000"/>
              <a:lumOff val="90000"/>
            </a:schemeClr>
          </a:solidFill>
        </p:spPr>
        <p:txBody>
          <a:bodyPr wrap="square">
            <a:spAutoFit/>
          </a:bodyPr>
          <a:lstStyle/>
          <a:p>
            <a:r>
              <a:rPr lang="en-US" b="1" dirty="0"/>
              <a:t>Food for thoughts:</a:t>
            </a:r>
          </a:p>
          <a:p>
            <a:pPr marL="285750" indent="-285750">
              <a:buFont typeface="Arial" panose="020B0604020202020204" pitchFamily="34" charset="0"/>
              <a:buChar char="•"/>
            </a:pPr>
            <a:r>
              <a:rPr lang="en-US" dirty="0"/>
              <a:t>Maintaining peaceful discussion on same-sex couple rights and marriage equality is important to bring the message across. It may be helpful to have guidelines and tips to facilitate such communication with friends, family and colleagues. </a:t>
            </a:r>
          </a:p>
          <a:p>
            <a:pPr marL="285750" indent="-285750">
              <a:buFont typeface="Arial" panose="020B0604020202020204" pitchFamily="34" charset="0"/>
              <a:buChar char="•"/>
            </a:pPr>
            <a:r>
              <a:rPr lang="en-US" altLang="zh-CN" dirty="0"/>
              <a:t>The reduced pressure towards marriage can be a double-edge sword. While people accept changing meaning for marriage, some may believe it to be less important and thus not worth fighting for. Communicate the importance of marriage to a couple beyond responsibility and family formation.</a:t>
            </a:r>
            <a:endParaRPr lang="en-US" dirty="0"/>
          </a:p>
        </p:txBody>
      </p:sp>
    </p:spTree>
    <p:extLst>
      <p:ext uri="{BB962C8B-B14F-4D97-AF65-F5344CB8AC3E}">
        <p14:creationId xmlns:p14="http://schemas.microsoft.com/office/powerpoint/2010/main" val="256221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18A8B25-791B-CAA5-2354-8D6A41FA0D64}"/>
              </a:ext>
            </a:extLst>
          </p:cNvPr>
          <p:cNvSpPr>
            <a:spLocks noGrp="1"/>
          </p:cNvSpPr>
          <p:nvPr>
            <p:ph type="sldNum" sz="quarter" idx="18"/>
          </p:nvPr>
        </p:nvSpPr>
        <p:spPr/>
        <p:txBody>
          <a:bodyPr/>
          <a:lstStyle/>
          <a:p>
            <a:fld id="{D61AABEC-672F-4B68-B914-690DA978312C}" type="slidenum">
              <a:rPr lang="en-GB" smtClean="0"/>
              <a:pPr/>
              <a:t>45</a:t>
            </a:fld>
            <a:r>
              <a:rPr lang="en-GB"/>
              <a:t> ‒ </a:t>
            </a:r>
            <a:endParaRPr lang="en-GB" dirty="0"/>
          </a:p>
        </p:txBody>
      </p:sp>
      <p:sp>
        <p:nvSpPr>
          <p:cNvPr id="6" name="Title 5">
            <a:extLst>
              <a:ext uri="{FF2B5EF4-FFF2-40B4-BE49-F238E27FC236}">
                <a16:creationId xmlns:a16="http://schemas.microsoft.com/office/drawing/2014/main" id="{E9B6BE04-04F0-C67B-D65E-794E5F825CD9}"/>
              </a:ext>
            </a:extLst>
          </p:cNvPr>
          <p:cNvSpPr>
            <a:spLocks noGrp="1"/>
          </p:cNvSpPr>
          <p:nvPr>
            <p:ph type="title"/>
          </p:nvPr>
        </p:nvSpPr>
        <p:spPr>
          <a:xfrm>
            <a:off x="404786" y="382816"/>
            <a:ext cx="11384280" cy="452432"/>
          </a:xfrm>
        </p:spPr>
        <p:txBody>
          <a:bodyPr/>
          <a:lstStyle/>
          <a:p>
            <a:r>
              <a:rPr lang="en-US" dirty="0"/>
              <a:t>Summary (2) - </a:t>
            </a:r>
            <a:r>
              <a:rPr lang="en-HK" dirty="0"/>
              <a:t>Perception to LGBT+ &amp; Same Sex Marriage </a:t>
            </a:r>
            <a:r>
              <a:rPr lang="en-US" dirty="0"/>
              <a:t> </a:t>
            </a:r>
          </a:p>
        </p:txBody>
      </p:sp>
      <p:sp>
        <p:nvSpPr>
          <p:cNvPr id="10" name="TextBox 9">
            <a:extLst>
              <a:ext uri="{FF2B5EF4-FFF2-40B4-BE49-F238E27FC236}">
                <a16:creationId xmlns:a16="http://schemas.microsoft.com/office/drawing/2014/main" id="{EEE7FD05-571F-C3B8-9702-9FE5BE7B0C1F}"/>
              </a:ext>
            </a:extLst>
          </p:cNvPr>
          <p:cNvSpPr txBox="1"/>
          <p:nvPr/>
        </p:nvSpPr>
        <p:spPr>
          <a:xfrm>
            <a:off x="382932" y="983166"/>
            <a:ext cx="11406134" cy="2585323"/>
          </a:xfrm>
          <a:prstGeom prst="rect">
            <a:avLst/>
          </a:prstGeom>
          <a:noFill/>
        </p:spPr>
        <p:txBody>
          <a:bodyPr wrap="square">
            <a:spAutoFit/>
          </a:bodyPr>
          <a:lstStyle/>
          <a:p>
            <a:pPr marL="285750" indent="-285750">
              <a:buFont typeface="Arial" panose="020B0604020202020204" pitchFamily="34" charset="0"/>
              <a:buChar char="•"/>
            </a:pPr>
            <a:r>
              <a:rPr lang="en-US" dirty="0"/>
              <a:t>Moveable middles often relate same-sex with less eye-pleasing behaviors while less on love relationship.</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US" altLang="zh-CN" dirty="0"/>
              <a:t>LGBT+ allows communicating sexual diversity without the cultural bias but awareness is low among elders.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Most respondents did not know the public opinion on same-sex rights, misbelieving strong public objection over legalizing same sex marriage.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Recent Ipsos Study also showed Asia-Pacific countries are more supportive in same-sex marriage in the past decade, despite small set-back after Covid. </a:t>
            </a:r>
          </a:p>
        </p:txBody>
      </p:sp>
      <p:sp>
        <p:nvSpPr>
          <p:cNvPr id="11" name="TextBox 10">
            <a:extLst>
              <a:ext uri="{FF2B5EF4-FFF2-40B4-BE49-F238E27FC236}">
                <a16:creationId xmlns:a16="http://schemas.microsoft.com/office/drawing/2014/main" id="{6CD51417-A003-F64D-19D2-512BA34007AA}"/>
              </a:ext>
            </a:extLst>
          </p:cNvPr>
          <p:cNvSpPr txBox="1"/>
          <p:nvPr/>
        </p:nvSpPr>
        <p:spPr>
          <a:xfrm>
            <a:off x="1045971" y="3866644"/>
            <a:ext cx="10651224" cy="2031325"/>
          </a:xfrm>
          <a:prstGeom prst="rect">
            <a:avLst/>
          </a:prstGeom>
          <a:solidFill>
            <a:schemeClr val="accent1">
              <a:lumMod val="10000"/>
              <a:lumOff val="90000"/>
            </a:schemeClr>
          </a:solidFill>
        </p:spPr>
        <p:txBody>
          <a:bodyPr wrap="square">
            <a:spAutoFit/>
          </a:bodyPr>
          <a:lstStyle/>
          <a:p>
            <a:r>
              <a:rPr lang="en-US" b="1" dirty="0"/>
              <a:t>Food for thoughts:</a:t>
            </a:r>
          </a:p>
          <a:p>
            <a:pPr marL="285750" indent="-285750">
              <a:buFont typeface="Arial" panose="020B0604020202020204" pitchFamily="34" charset="0"/>
              <a:buChar char="•"/>
            </a:pPr>
            <a:r>
              <a:rPr lang="en-US" dirty="0"/>
              <a:t>Communicating same-sex love (romance) is more likely to be accepted than sexuality (behavior).  People are more likely to connect with the daily relationship of same-sex couples over the affection.</a:t>
            </a:r>
          </a:p>
          <a:p>
            <a:pPr marL="285750" indent="-285750">
              <a:buFont typeface="Arial" panose="020B0604020202020204" pitchFamily="34" charset="0"/>
              <a:buChar char="•"/>
            </a:pPr>
            <a:r>
              <a:rPr lang="en-US" dirty="0"/>
              <a:t>Low awareness on the public opinion is a strong barrier in inciting more discussion on same-sex rights and marriage, as they do not find it a public demand. </a:t>
            </a:r>
          </a:p>
          <a:p>
            <a:pPr marL="285750" indent="-285750">
              <a:buFont typeface="Arial" panose="020B0604020202020204" pitchFamily="34" charset="0"/>
              <a:buChar char="•"/>
            </a:pPr>
            <a:r>
              <a:rPr lang="en-US" altLang="zh-CN" dirty="0"/>
              <a:t>International acceptance may not be relevant to rejectors. Strengthen communication on regional acceptance, including LGBT+ culture and movement in Asian countries.</a:t>
            </a:r>
            <a:endParaRPr lang="en-US" dirty="0"/>
          </a:p>
        </p:txBody>
      </p:sp>
    </p:spTree>
    <p:extLst>
      <p:ext uri="{BB962C8B-B14F-4D97-AF65-F5344CB8AC3E}">
        <p14:creationId xmlns:p14="http://schemas.microsoft.com/office/powerpoint/2010/main" val="2555251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18A8B25-791B-CAA5-2354-8D6A41FA0D64}"/>
              </a:ext>
            </a:extLst>
          </p:cNvPr>
          <p:cNvSpPr>
            <a:spLocks noGrp="1"/>
          </p:cNvSpPr>
          <p:nvPr>
            <p:ph type="sldNum" sz="quarter" idx="18"/>
          </p:nvPr>
        </p:nvSpPr>
        <p:spPr/>
        <p:txBody>
          <a:bodyPr/>
          <a:lstStyle/>
          <a:p>
            <a:fld id="{D61AABEC-672F-4B68-B914-690DA978312C}" type="slidenum">
              <a:rPr lang="en-GB" smtClean="0"/>
              <a:pPr/>
              <a:t>46</a:t>
            </a:fld>
            <a:r>
              <a:rPr lang="en-GB"/>
              <a:t> ‒ </a:t>
            </a:r>
            <a:endParaRPr lang="en-GB" dirty="0"/>
          </a:p>
        </p:txBody>
      </p:sp>
      <p:sp>
        <p:nvSpPr>
          <p:cNvPr id="6" name="Title 5">
            <a:extLst>
              <a:ext uri="{FF2B5EF4-FFF2-40B4-BE49-F238E27FC236}">
                <a16:creationId xmlns:a16="http://schemas.microsoft.com/office/drawing/2014/main" id="{E9B6BE04-04F0-C67B-D65E-794E5F825CD9}"/>
              </a:ext>
            </a:extLst>
          </p:cNvPr>
          <p:cNvSpPr>
            <a:spLocks noGrp="1"/>
          </p:cNvSpPr>
          <p:nvPr>
            <p:ph type="title"/>
          </p:nvPr>
        </p:nvSpPr>
        <p:spPr>
          <a:xfrm>
            <a:off x="404786" y="382816"/>
            <a:ext cx="11384280" cy="452432"/>
          </a:xfrm>
        </p:spPr>
        <p:txBody>
          <a:bodyPr/>
          <a:lstStyle/>
          <a:p>
            <a:r>
              <a:rPr lang="en-US" dirty="0"/>
              <a:t>Summary (3) - </a:t>
            </a:r>
            <a:r>
              <a:rPr lang="en-HK" dirty="0"/>
              <a:t>Deep Dive in “Moveable Middles”</a:t>
            </a:r>
            <a:endParaRPr lang="en-US" dirty="0"/>
          </a:p>
        </p:txBody>
      </p:sp>
      <p:sp>
        <p:nvSpPr>
          <p:cNvPr id="10" name="TextBox 9">
            <a:extLst>
              <a:ext uri="{FF2B5EF4-FFF2-40B4-BE49-F238E27FC236}">
                <a16:creationId xmlns:a16="http://schemas.microsoft.com/office/drawing/2014/main" id="{EEE7FD05-571F-C3B8-9702-9FE5BE7B0C1F}"/>
              </a:ext>
            </a:extLst>
          </p:cNvPr>
          <p:cNvSpPr txBox="1"/>
          <p:nvPr/>
        </p:nvSpPr>
        <p:spPr>
          <a:xfrm>
            <a:off x="382931" y="983166"/>
            <a:ext cx="11492394" cy="2585323"/>
          </a:xfrm>
          <a:prstGeom prst="rect">
            <a:avLst/>
          </a:prstGeom>
          <a:noFill/>
        </p:spPr>
        <p:txBody>
          <a:bodyPr wrap="square">
            <a:spAutoFit/>
          </a:bodyPr>
          <a:lstStyle/>
          <a:p>
            <a:pPr marL="285750" indent="-285750">
              <a:buFont typeface="Arial" panose="020B0604020202020204" pitchFamily="34" charset="0"/>
              <a:buChar char="•"/>
            </a:pPr>
            <a:r>
              <a:rPr lang="en-GB" dirty="0"/>
              <a:t>Proclaimed acceptance is high among moveable middles, but only if it can stay away from their personal life.</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GB" dirty="0"/>
              <a:t>They justify their rejection by citing concerns over challenges to dominating doctrines like traditions, culture and nature.</a:t>
            </a:r>
            <a:endParaRPr lang="en-US" altLang="zh-CN"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GB" dirty="0"/>
              <a:t>They strongly worry about it spreading. Few even prefer that homosexual to conform with the norm and hide their needs.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GB" dirty="0"/>
              <a:t>Fear against disruption to legal and welfare system is </a:t>
            </a:r>
            <a:r>
              <a:rPr lang="en-US" altLang="zh-CN" dirty="0"/>
              <a:t>also</a:t>
            </a:r>
            <a:r>
              <a:rPr lang="en-GB" dirty="0"/>
              <a:t> commonly found among moveable middles.</a:t>
            </a:r>
            <a:endParaRPr lang="en-US" dirty="0"/>
          </a:p>
        </p:txBody>
      </p:sp>
      <p:sp>
        <p:nvSpPr>
          <p:cNvPr id="2" name="TextBox 1">
            <a:extLst>
              <a:ext uri="{FF2B5EF4-FFF2-40B4-BE49-F238E27FC236}">
                <a16:creationId xmlns:a16="http://schemas.microsoft.com/office/drawing/2014/main" id="{D81D7961-8114-D126-9568-7EC5DB99EB8D}"/>
              </a:ext>
            </a:extLst>
          </p:cNvPr>
          <p:cNvSpPr txBox="1"/>
          <p:nvPr/>
        </p:nvSpPr>
        <p:spPr>
          <a:xfrm>
            <a:off x="1045971" y="3807269"/>
            <a:ext cx="10484969" cy="2308324"/>
          </a:xfrm>
          <a:prstGeom prst="rect">
            <a:avLst/>
          </a:prstGeom>
          <a:solidFill>
            <a:schemeClr val="accent1">
              <a:lumMod val="10000"/>
              <a:lumOff val="90000"/>
            </a:schemeClr>
          </a:solidFill>
        </p:spPr>
        <p:txBody>
          <a:bodyPr wrap="square">
            <a:spAutoFit/>
          </a:bodyPr>
          <a:lstStyle/>
          <a:p>
            <a:r>
              <a:rPr lang="en-US" b="1" dirty="0"/>
              <a:t>Food for thoughts:</a:t>
            </a:r>
          </a:p>
          <a:p>
            <a:pPr marL="285750" indent="-285750">
              <a:buFont typeface="Arial" panose="020B0604020202020204" pitchFamily="34" charset="0"/>
              <a:buChar char="•"/>
            </a:pPr>
            <a:r>
              <a:rPr lang="en-US" dirty="0"/>
              <a:t>Education against discrimination is effective in preventing overt opposition and aggressive actions against the LGBT+ community, even if it may not eliminate bias.</a:t>
            </a:r>
          </a:p>
          <a:p>
            <a:pPr marL="285750" indent="-285750">
              <a:buFont typeface="Arial" panose="020B0604020202020204" pitchFamily="34" charset="0"/>
              <a:buChar char="•"/>
            </a:pPr>
            <a:r>
              <a:rPr lang="en-US" dirty="0"/>
              <a:t>The fear on uncertainty after change is real, but they may be settled by communication on facts, e.g. whether legalizing same-sex marriage would lead to declining birth rate or strong increase in population identified with homosexual preference. </a:t>
            </a:r>
          </a:p>
          <a:p>
            <a:pPr marL="285750" indent="-285750">
              <a:buFont typeface="Arial" panose="020B0604020202020204" pitchFamily="34" charset="0"/>
              <a:buChar char="•"/>
            </a:pPr>
            <a:r>
              <a:rPr lang="en-US" altLang="zh-CN" dirty="0"/>
              <a:t>Legal perception affects willingness to change law. Joint force with groups in progressive legal reform to eradicate injustice.</a:t>
            </a:r>
            <a:endParaRPr lang="en-US" dirty="0"/>
          </a:p>
        </p:txBody>
      </p:sp>
    </p:spTree>
    <p:extLst>
      <p:ext uri="{BB962C8B-B14F-4D97-AF65-F5344CB8AC3E}">
        <p14:creationId xmlns:p14="http://schemas.microsoft.com/office/powerpoint/2010/main" val="2159262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18A8B25-791B-CAA5-2354-8D6A41FA0D64}"/>
              </a:ext>
            </a:extLst>
          </p:cNvPr>
          <p:cNvSpPr>
            <a:spLocks noGrp="1"/>
          </p:cNvSpPr>
          <p:nvPr>
            <p:ph type="sldNum" sz="quarter" idx="18"/>
          </p:nvPr>
        </p:nvSpPr>
        <p:spPr/>
        <p:txBody>
          <a:bodyPr/>
          <a:lstStyle/>
          <a:p>
            <a:fld id="{D61AABEC-672F-4B68-B914-690DA978312C}" type="slidenum">
              <a:rPr lang="en-GB" smtClean="0"/>
              <a:pPr/>
              <a:t>47</a:t>
            </a:fld>
            <a:r>
              <a:rPr lang="en-GB"/>
              <a:t> ‒ </a:t>
            </a:r>
            <a:endParaRPr lang="en-GB" dirty="0"/>
          </a:p>
        </p:txBody>
      </p:sp>
      <p:sp>
        <p:nvSpPr>
          <p:cNvPr id="6" name="Title 5">
            <a:extLst>
              <a:ext uri="{FF2B5EF4-FFF2-40B4-BE49-F238E27FC236}">
                <a16:creationId xmlns:a16="http://schemas.microsoft.com/office/drawing/2014/main" id="{E9B6BE04-04F0-C67B-D65E-794E5F825CD9}"/>
              </a:ext>
            </a:extLst>
          </p:cNvPr>
          <p:cNvSpPr>
            <a:spLocks noGrp="1"/>
          </p:cNvSpPr>
          <p:nvPr>
            <p:ph type="title"/>
          </p:nvPr>
        </p:nvSpPr>
        <p:spPr>
          <a:xfrm>
            <a:off x="404786" y="382816"/>
            <a:ext cx="11384280" cy="452432"/>
          </a:xfrm>
        </p:spPr>
        <p:txBody>
          <a:bodyPr/>
          <a:lstStyle/>
          <a:p>
            <a:r>
              <a:rPr lang="en-US" dirty="0"/>
              <a:t>Summary (4) - </a:t>
            </a:r>
            <a:r>
              <a:rPr lang="en-HK" dirty="0"/>
              <a:t>Deep Dive in “M</a:t>
            </a:r>
            <a:r>
              <a:rPr lang="en-US" altLang="zh-CN" dirty="0" err="1"/>
              <a:t>ildly</a:t>
            </a:r>
            <a:r>
              <a:rPr lang="en-US" altLang="zh-CN" dirty="0"/>
              <a:t> </a:t>
            </a:r>
            <a:r>
              <a:rPr lang="en-HK" dirty="0" err="1"/>
              <a:t>Supportives</a:t>
            </a:r>
            <a:r>
              <a:rPr lang="en-HK" dirty="0"/>
              <a:t>”</a:t>
            </a:r>
            <a:endParaRPr lang="en-US" dirty="0"/>
          </a:p>
        </p:txBody>
      </p:sp>
      <p:sp>
        <p:nvSpPr>
          <p:cNvPr id="10" name="TextBox 9">
            <a:extLst>
              <a:ext uri="{FF2B5EF4-FFF2-40B4-BE49-F238E27FC236}">
                <a16:creationId xmlns:a16="http://schemas.microsoft.com/office/drawing/2014/main" id="{EEE7FD05-571F-C3B8-9702-9FE5BE7B0C1F}"/>
              </a:ext>
            </a:extLst>
          </p:cNvPr>
          <p:cNvSpPr txBox="1"/>
          <p:nvPr/>
        </p:nvSpPr>
        <p:spPr>
          <a:xfrm>
            <a:off x="382931" y="983166"/>
            <a:ext cx="11492394" cy="2862322"/>
          </a:xfrm>
          <a:prstGeom prst="rect">
            <a:avLst/>
          </a:prstGeom>
          <a:noFill/>
        </p:spPr>
        <p:txBody>
          <a:bodyPr wrap="square">
            <a:spAutoFit/>
          </a:bodyPr>
          <a:lstStyle/>
          <a:p>
            <a:pPr marL="285750" indent="-285750">
              <a:buFont typeface="Arial" panose="020B0604020202020204" pitchFamily="34" charset="0"/>
              <a:buChar char="•"/>
            </a:pPr>
            <a:r>
              <a:rPr lang="en-GB" dirty="0"/>
              <a:t>Increased understanding (via visibility &amp; LGBT+ they know) encourage embracing equal rights towards same-sex couples.</a:t>
            </a:r>
            <a:endParaRPr lang="en-US" altLang="zh-CN" dirty="0"/>
          </a:p>
          <a:p>
            <a:pPr marL="285750" indent="-285750">
              <a:buFont typeface="Arial" panose="020B0604020202020204" pitchFamily="34" charset="0"/>
              <a:buChar char="•"/>
            </a:pPr>
            <a:endParaRPr lang="en-US" altLang="zh-CN" dirty="0"/>
          </a:p>
          <a:p>
            <a:pPr marL="285750" indent="-285750">
              <a:buFont typeface="Arial" panose="020B0604020202020204" pitchFamily="34" charset="0"/>
              <a:buChar char="•"/>
            </a:pPr>
            <a:r>
              <a:rPr lang="en-GB" dirty="0"/>
              <a:t>Some objections are still observed among mildly </a:t>
            </a:r>
            <a:r>
              <a:rPr lang="en-GB" dirty="0" err="1"/>
              <a:t>supportives</a:t>
            </a:r>
            <a:r>
              <a:rPr lang="en-GB" dirty="0"/>
              <a:t> on child-rearing and challenging traditional setting.</a:t>
            </a:r>
            <a:endParaRPr lang="en-US" altLang="zh-CN"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GB" dirty="0"/>
              <a:t>Change is possible. Mildly </a:t>
            </a:r>
            <a:r>
              <a:rPr lang="en-GB" dirty="0" err="1"/>
              <a:t>supportives</a:t>
            </a:r>
            <a:r>
              <a:rPr lang="en-GB" dirty="0"/>
              <a:t> </a:t>
            </a:r>
            <a:r>
              <a:rPr lang="en-US" dirty="0"/>
              <a:t>are convinced by the following messages:</a:t>
            </a:r>
            <a:endParaRPr lang="en-US" altLang="zh-CN" dirty="0"/>
          </a:p>
          <a:p>
            <a:pPr marL="742950" lvl="1" indent="-285750">
              <a:buFont typeface="Arial" panose="020B0604020202020204" pitchFamily="34" charset="0"/>
              <a:buChar char="•"/>
            </a:pPr>
            <a:r>
              <a:rPr lang="en-US" sz="1800" b="1" dirty="0">
                <a:latin typeface="Calibri" panose="020F0502020204030204" pitchFamily="34" charset="0"/>
                <a:cs typeface="Calibri" panose="020F0502020204030204" pitchFamily="34" charset="0"/>
              </a:rPr>
              <a:t>No need to worry too much. Change is natural.</a:t>
            </a:r>
          </a:p>
          <a:p>
            <a:pPr marL="742950" lvl="1" indent="-285750">
              <a:buFont typeface="Arial" panose="020B0604020202020204" pitchFamily="34" charset="0"/>
              <a:buChar char="•"/>
            </a:pPr>
            <a:r>
              <a:rPr lang="en-US" sz="1800" b="1" dirty="0">
                <a:latin typeface="Calibri" panose="020F0502020204030204" pitchFamily="34" charset="0"/>
                <a:cs typeface="Calibri" panose="020F0502020204030204" pitchFamily="34" charset="0"/>
              </a:rPr>
              <a:t>To achieve equality, the society need to invest. The investment will lead to growth.</a:t>
            </a:r>
          </a:p>
          <a:p>
            <a:pPr marL="742950" lvl="1" indent="-285750">
              <a:buFont typeface="Arial" panose="020B0604020202020204" pitchFamily="34" charset="0"/>
              <a:buChar char="•"/>
            </a:pPr>
            <a:r>
              <a:rPr lang="en-US" altLang="zh-CN" sz="1800" b="1" dirty="0">
                <a:latin typeface="Calibri" panose="020F0502020204030204" pitchFamily="34" charset="0"/>
                <a:cs typeface="Calibri" panose="020F0502020204030204" pitchFamily="34" charset="0"/>
              </a:rPr>
              <a:t>Legitimacy can speed up equality.</a:t>
            </a:r>
            <a:r>
              <a:rPr lang="en-US" sz="1800" b="1" dirty="0">
                <a:latin typeface="Calibri" panose="020F0502020204030204" pitchFamily="34" charset="0"/>
                <a:cs typeface="Calibri" panose="020F0502020204030204" pitchFamily="34" charset="0"/>
              </a:rPr>
              <a:t> There is nothing wrong to change a law.</a:t>
            </a:r>
            <a:endParaRPr lang="en-GB" dirty="0"/>
          </a:p>
        </p:txBody>
      </p:sp>
      <p:sp>
        <p:nvSpPr>
          <p:cNvPr id="2" name="TextBox 1">
            <a:extLst>
              <a:ext uri="{FF2B5EF4-FFF2-40B4-BE49-F238E27FC236}">
                <a16:creationId xmlns:a16="http://schemas.microsoft.com/office/drawing/2014/main" id="{D81D7961-8114-D126-9568-7EC5DB99EB8D}"/>
              </a:ext>
            </a:extLst>
          </p:cNvPr>
          <p:cNvSpPr txBox="1"/>
          <p:nvPr/>
        </p:nvSpPr>
        <p:spPr>
          <a:xfrm>
            <a:off x="1045971" y="4080401"/>
            <a:ext cx="10484969" cy="1200329"/>
          </a:xfrm>
          <a:prstGeom prst="rect">
            <a:avLst/>
          </a:prstGeom>
          <a:solidFill>
            <a:schemeClr val="accent1">
              <a:lumMod val="10000"/>
              <a:lumOff val="90000"/>
            </a:schemeClr>
          </a:solidFill>
        </p:spPr>
        <p:txBody>
          <a:bodyPr wrap="square">
            <a:spAutoFit/>
          </a:bodyPr>
          <a:lstStyle/>
          <a:p>
            <a:r>
              <a:rPr lang="en-US" b="1" dirty="0"/>
              <a:t>Food for thoughts:</a:t>
            </a:r>
          </a:p>
          <a:p>
            <a:pPr marL="285750" indent="-285750">
              <a:buFont typeface="Arial" panose="020B0604020202020204" pitchFamily="34" charset="0"/>
              <a:buChar char="•"/>
            </a:pPr>
            <a:r>
              <a:rPr lang="en-US" dirty="0"/>
              <a:t>Increasing visibility and LGBT+ community to come out is helpful in garnering support from a bottle-up approach.</a:t>
            </a:r>
          </a:p>
          <a:p>
            <a:pPr marL="285750" indent="-285750">
              <a:buFont typeface="Arial" panose="020B0604020202020204" pitchFamily="34" charset="0"/>
              <a:buChar char="•"/>
            </a:pPr>
            <a:r>
              <a:rPr lang="en-US" dirty="0"/>
              <a:t>Child-rearing by same-sex couple is </a:t>
            </a:r>
            <a:r>
              <a:rPr lang="en-US" altLang="zh-CN" dirty="0"/>
              <a:t>more </a:t>
            </a:r>
            <a:r>
              <a:rPr lang="en-US" dirty="0"/>
              <a:t>controversial than other same-sex rights. </a:t>
            </a:r>
          </a:p>
        </p:txBody>
      </p:sp>
    </p:spTree>
    <p:extLst>
      <p:ext uri="{BB962C8B-B14F-4D97-AF65-F5344CB8AC3E}">
        <p14:creationId xmlns:p14="http://schemas.microsoft.com/office/powerpoint/2010/main" val="3119181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18A8B25-791B-CAA5-2354-8D6A41FA0D64}"/>
              </a:ext>
            </a:extLst>
          </p:cNvPr>
          <p:cNvSpPr>
            <a:spLocks noGrp="1"/>
          </p:cNvSpPr>
          <p:nvPr>
            <p:ph type="sldNum" sz="quarter" idx="18"/>
          </p:nvPr>
        </p:nvSpPr>
        <p:spPr/>
        <p:txBody>
          <a:bodyPr/>
          <a:lstStyle/>
          <a:p>
            <a:fld id="{D61AABEC-672F-4B68-B914-690DA978312C}" type="slidenum">
              <a:rPr lang="en-GB" smtClean="0"/>
              <a:pPr/>
              <a:t>48</a:t>
            </a:fld>
            <a:r>
              <a:rPr lang="en-GB"/>
              <a:t> ‒ </a:t>
            </a:r>
            <a:endParaRPr lang="en-GB" dirty="0"/>
          </a:p>
        </p:txBody>
      </p:sp>
      <p:sp>
        <p:nvSpPr>
          <p:cNvPr id="6" name="Title 5">
            <a:extLst>
              <a:ext uri="{FF2B5EF4-FFF2-40B4-BE49-F238E27FC236}">
                <a16:creationId xmlns:a16="http://schemas.microsoft.com/office/drawing/2014/main" id="{E9B6BE04-04F0-C67B-D65E-794E5F825CD9}"/>
              </a:ext>
            </a:extLst>
          </p:cNvPr>
          <p:cNvSpPr>
            <a:spLocks noGrp="1"/>
          </p:cNvSpPr>
          <p:nvPr>
            <p:ph type="title"/>
          </p:nvPr>
        </p:nvSpPr>
        <p:spPr>
          <a:xfrm>
            <a:off x="404786" y="382816"/>
            <a:ext cx="11384280" cy="452432"/>
          </a:xfrm>
        </p:spPr>
        <p:txBody>
          <a:bodyPr/>
          <a:lstStyle/>
          <a:p>
            <a:r>
              <a:rPr lang="en-US" dirty="0"/>
              <a:t>Summary (5) – </a:t>
            </a:r>
            <a:r>
              <a:rPr lang="en-HK" dirty="0"/>
              <a:t>Channels of LGBT+ Communications</a:t>
            </a:r>
            <a:endParaRPr lang="en-US" dirty="0"/>
          </a:p>
        </p:txBody>
      </p:sp>
      <p:sp>
        <p:nvSpPr>
          <p:cNvPr id="10" name="TextBox 9">
            <a:extLst>
              <a:ext uri="{FF2B5EF4-FFF2-40B4-BE49-F238E27FC236}">
                <a16:creationId xmlns:a16="http://schemas.microsoft.com/office/drawing/2014/main" id="{EEE7FD05-571F-C3B8-9702-9FE5BE7B0C1F}"/>
              </a:ext>
            </a:extLst>
          </p:cNvPr>
          <p:cNvSpPr txBox="1"/>
          <p:nvPr/>
        </p:nvSpPr>
        <p:spPr>
          <a:xfrm>
            <a:off x="382932" y="977105"/>
            <a:ext cx="11492394" cy="2585323"/>
          </a:xfrm>
          <a:prstGeom prst="rect">
            <a:avLst/>
          </a:prstGeom>
          <a:noFill/>
        </p:spPr>
        <p:txBody>
          <a:bodyPr wrap="square">
            <a:spAutoFit/>
          </a:bodyPr>
          <a:lstStyle/>
          <a:p>
            <a:pPr marL="285750" indent="-285750">
              <a:buFont typeface="Arial" panose="020B0604020202020204" pitchFamily="34" charset="0"/>
              <a:buChar char="•"/>
            </a:pPr>
            <a:r>
              <a:rPr lang="en-US" altLang="zh-CN" dirty="0"/>
              <a:t>News report is the most effective communication channel to both Moveable Middles and Mildly </a:t>
            </a:r>
            <a:r>
              <a:rPr lang="en-US" altLang="zh-CN" dirty="0" err="1"/>
              <a:t>Supportives</a:t>
            </a:r>
            <a:r>
              <a:rPr lang="en-US" altLang="zh-CN" dirty="0"/>
              <a:t>.</a:t>
            </a:r>
          </a:p>
          <a:p>
            <a:pPr marL="742950" lvl="1" indent="-285750">
              <a:buFont typeface="Arial" panose="020B0604020202020204" pitchFamily="34" charset="0"/>
              <a:buChar char="•"/>
            </a:pPr>
            <a:r>
              <a:rPr lang="en-US" altLang="zh-CN" dirty="0"/>
              <a:t>News reports on LBGT court case demonstrated legitimacy and communicated the challenges same-sex couples face.</a:t>
            </a:r>
          </a:p>
          <a:p>
            <a:pPr marL="742950" lvl="1" indent="-285750">
              <a:buFont typeface="Arial" panose="020B0604020202020204" pitchFamily="34" charset="0"/>
              <a:buChar char="•"/>
            </a:pPr>
            <a:r>
              <a:rPr lang="en-US" altLang="zh-CN" dirty="0"/>
              <a:t>Same-sex celebrity couples help to demonstrate the beauty and normality of same-sex love relationship.</a:t>
            </a:r>
          </a:p>
          <a:p>
            <a:pPr marL="742950" lvl="1" indent="-285750">
              <a:buFont typeface="Arial" panose="020B0604020202020204" pitchFamily="34" charset="0"/>
              <a:buChar char="•"/>
            </a:pPr>
            <a:r>
              <a:rPr lang="en-US" altLang="zh-CN" dirty="0"/>
              <a:t>Movies</a:t>
            </a:r>
            <a:r>
              <a:rPr lang="zh-CN" altLang="en-US" dirty="0"/>
              <a:t> </a:t>
            </a:r>
            <a:r>
              <a:rPr lang="en-US" altLang="zh-CN" dirty="0"/>
              <a:t>and TV drama bring awareness to LGBT+ communities but most do not relate them to the equality movement.</a:t>
            </a:r>
          </a:p>
          <a:p>
            <a:pPr marL="742950" lvl="1" indent="-285750">
              <a:buFont typeface="Arial" panose="020B0604020202020204" pitchFamily="34" charset="0"/>
              <a:buChar char="•"/>
            </a:pPr>
            <a:r>
              <a:rPr lang="en-US" altLang="zh-CN" dirty="0"/>
              <a:t>Younger respondents were more able to recall LGBT+ themed advertisements. </a:t>
            </a:r>
          </a:p>
          <a:p>
            <a:pPr marL="742950" lvl="1" indent="-285750">
              <a:buFont typeface="Arial" panose="020B0604020202020204" pitchFamily="34" charset="0"/>
              <a:buChar char="•"/>
            </a:pPr>
            <a:r>
              <a:rPr lang="en-US" altLang="zh-CN" dirty="0"/>
              <a:t>Engagement in other art forms is low. </a:t>
            </a:r>
          </a:p>
          <a:p>
            <a:pPr marL="285750" indent="-285750">
              <a:buFont typeface="Arial" panose="020B0604020202020204" pitchFamily="34" charset="0"/>
              <a:buChar char="•"/>
            </a:pPr>
            <a:r>
              <a:rPr lang="en-US" altLang="zh-CN" dirty="0"/>
              <a:t>Reactions on high profile event is controversial. Many see the events as just eyeball catching.</a:t>
            </a:r>
          </a:p>
        </p:txBody>
      </p:sp>
      <p:sp>
        <p:nvSpPr>
          <p:cNvPr id="3" name="TextBox 2">
            <a:extLst>
              <a:ext uri="{FF2B5EF4-FFF2-40B4-BE49-F238E27FC236}">
                <a16:creationId xmlns:a16="http://schemas.microsoft.com/office/drawing/2014/main" id="{8C37DCC5-2BF5-18B7-7D3A-A10DECBB9AB9}"/>
              </a:ext>
            </a:extLst>
          </p:cNvPr>
          <p:cNvSpPr txBox="1"/>
          <p:nvPr/>
        </p:nvSpPr>
        <p:spPr>
          <a:xfrm>
            <a:off x="2066306" y="3716976"/>
            <a:ext cx="9079723" cy="2554545"/>
          </a:xfrm>
          <a:prstGeom prst="rect">
            <a:avLst/>
          </a:prstGeom>
          <a:solidFill>
            <a:schemeClr val="accent1">
              <a:lumMod val="10000"/>
              <a:lumOff val="90000"/>
            </a:schemeClr>
          </a:solidFill>
        </p:spPr>
        <p:txBody>
          <a:bodyPr wrap="square">
            <a:spAutoFit/>
          </a:bodyPr>
          <a:lstStyle/>
          <a:p>
            <a:r>
              <a:rPr lang="en-US" sz="1600" b="1" dirty="0"/>
              <a:t>Food for thoughts:</a:t>
            </a:r>
            <a:r>
              <a:rPr lang="en-US" sz="1600" dirty="0"/>
              <a:t> </a:t>
            </a:r>
          </a:p>
          <a:p>
            <a:r>
              <a:rPr lang="en-US" sz="1600" b="1" dirty="0"/>
              <a:t>Lawsuits in equal rights have much bigger impact than the result of the case itself. </a:t>
            </a:r>
            <a:r>
              <a:rPr lang="en-US" sz="1600" dirty="0"/>
              <a:t>The battleground shall be maintained.</a:t>
            </a:r>
          </a:p>
          <a:p>
            <a:endParaRPr lang="en-US" sz="1600" dirty="0"/>
          </a:p>
          <a:p>
            <a:r>
              <a:rPr lang="en-US" sz="1600" dirty="0"/>
              <a:t>For high-profile events, organizers shall</a:t>
            </a:r>
            <a:r>
              <a:rPr lang="en-US" sz="1600" b="1" dirty="0"/>
              <a:t> clearly communicate the format of the event and intended message beforehand </a:t>
            </a:r>
            <a:r>
              <a:rPr lang="en-US" sz="1600" dirty="0"/>
              <a:t>so that people can understand beyond the eye-catching scenes.</a:t>
            </a:r>
          </a:p>
          <a:p>
            <a:endParaRPr lang="en-US" sz="1600" dirty="0"/>
          </a:p>
          <a:p>
            <a:r>
              <a:rPr lang="en-US" sz="1600" dirty="0"/>
              <a:t>To help mitigate concerns on kids, event organizers may consider </a:t>
            </a:r>
            <a:r>
              <a:rPr lang="en-US" sz="1600" b="1" dirty="0"/>
              <a:t>preparing education materials</a:t>
            </a:r>
            <a:r>
              <a:rPr lang="en-US" sz="1600" dirty="0"/>
              <a:t> to help parents explain the events and the meaning behind people’s behaviors, including ways to respond to kids’ questions and how to react to community demonstrating different habits.</a:t>
            </a:r>
          </a:p>
        </p:txBody>
      </p:sp>
    </p:spTree>
    <p:extLst>
      <p:ext uri="{BB962C8B-B14F-4D97-AF65-F5344CB8AC3E}">
        <p14:creationId xmlns:p14="http://schemas.microsoft.com/office/powerpoint/2010/main" val="25332139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18A8B25-791B-CAA5-2354-8D6A41FA0D64}"/>
              </a:ext>
            </a:extLst>
          </p:cNvPr>
          <p:cNvSpPr>
            <a:spLocks noGrp="1"/>
          </p:cNvSpPr>
          <p:nvPr>
            <p:ph type="sldNum" sz="quarter" idx="18"/>
          </p:nvPr>
        </p:nvSpPr>
        <p:spPr/>
        <p:txBody>
          <a:bodyPr/>
          <a:lstStyle/>
          <a:p>
            <a:fld id="{D61AABEC-672F-4B68-B914-690DA978312C}" type="slidenum">
              <a:rPr lang="en-GB" smtClean="0"/>
              <a:pPr/>
              <a:t>49</a:t>
            </a:fld>
            <a:r>
              <a:rPr lang="en-GB"/>
              <a:t> ‒ </a:t>
            </a:r>
            <a:endParaRPr lang="en-GB" dirty="0"/>
          </a:p>
        </p:txBody>
      </p:sp>
      <p:sp>
        <p:nvSpPr>
          <p:cNvPr id="6" name="Title 5">
            <a:extLst>
              <a:ext uri="{FF2B5EF4-FFF2-40B4-BE49-F238E27FC236}">
                <a16:creationId xmlns:a16="http://schemas.microsoft.com/office/drawing/2014/main" id="{E9B6BE04-04F0-C67B-D65E-794E5F825CD9}"/>
              </a:ext>
            </a:extLst>
          </p:cNvPr>
          <p:cNvSpPr>
            <a:spLocks noGrp="1"/>
          </p:cNvSpPr>
          <p:nvPr>
            <p:ph type="title"/>
          </p:nvPr>
        </p:nvSpPr>
        <p:spPr>
          <a:xfrm>
            <a:off x="404786" y="382816"/>
            <a:ext cx="11384280" cy="452432"/>
          </a:xfrm>
        </p:spPr>
        <p:txBody>
          <a:bodyPr/>
          <a:lstStyle/>
          <a:p>
            <a:r>
              <a:rPr lang="en-US" dirty="0"/>
              <a:t>Summary (6) – Reactions on</a:t>
            </a:r>
            <a:r>
              <a:rPr lang="en-HK" dirty="0"/>
              <a:t> LGBT+ Communications</a:t>
            </a:r>
            <a:endParaRPr lang="en-US" dirty="0"/>
          </a:p>
        </p:txBody>
      </p:sp>
      <p:sp>
        <p:nvSpPr>
          <p:cNvPr id="10" name="TextBox 9">
            <a:extLst>
              <a:ext uri="{FF2B5EF4-FFF2-40B4-BE49-F238E27FC236}">
                <a16:creationId xmlns:a16="http://schemas.microsoft.com/office/drawing/2014/main" id="{EEE7FD05-571F-C3B8-9702-9FE5BE7B0C1F}"/>
              </a:ext>
            </a:extLst>
          </p:cNvPr>
          <p:cNvSpPr txBox="1"/>
          <p:nvPr/>
        </p:nvSpPr>
        <p:spPr>
          <a:xfrm>
            <a:off x="382932" y="893980"/>
            <a:ext cx="11492394" cy="3139321"/>
          </a:xfrm>
          <a:prstGeom prst="rect">
            <a:avLst/>
          </a:prstGeom>
          <a:noFill/>
        </p:spPr>
        <p:txBody>
          <a:bodyPr wrap="square">
            <a:spAutoFit/>
          </a:bodyPr>
          <a:lstStyle/>
          <a:p>
            <a:pPr marL="285750" indent="-285750">
              <a:buFont typeface="Arial" panose="020B0604020202020204" pitchFamily="34" charset="0"/>
              <a:buChar char="•"/>
            </a:pPr>
            <a:r>
              <a:rPr lang="en-US" dirty="0"/>
              <a:t>Awareness in the inequality faced by same-sex couple is low. </a:t>
            </a:r>
          </a:p>
          <a:p>
            <a:pPr marL="742950" lvl="1" indent="-285750">
              <a:buFont typeface="Arial" panose="020B0604020202020204" pitchFamily="34" charset="0"/>
              <a:buChar char="•"/>
            </a:pPr>
            <a:r>
              <a:rPr lang="en-US" dirty="0"/>
              <a:t>When given more details, we notice more moveable middles are accepting their requests for medical-related rights.</a:t>
            </a:r>
          </a:p>
          <a:p>
            <a:pPr marL="742950" lvl="1" indent="-285750">
              <a:buFont typeface="Arial" panose="020B0604020202020204" pitchFamily="34" charset="0"/>
              <a:buChar char="•"/>
            </a:pPr>
            <a:r>
              <a:rPr lang="en-US" altLang="zh-CN" dirty="0"/>
              <a:t>Issues related to life and death are particularly resonating to the more mature groups. Many are okay for them to seek equality in the areas.</a:t>
            </a:r>
            <a:endParaRPr lang="en-US" dirty="0"/>
          </a:p>
          <a:p>
            <a:pPr marL="742950" lvl="1" indent="-285750">
              <a:buFont typeface="Arial" panose="020B0604020202020204" pitchFamily="34" charset="0"/>
              <a:buChar char="•"/>
            </a:pPr>
            <a:r>
              <a:rPr lang="en-US" dirty="0"/>
              <a:t>For rights related to wealth and welfare, including tax exemption, insurance or pension,</a:t>
            </a:r>
            <a:r>
              <a:rPr lang="zh-CN" altLang="en-US" dirty="0"/>
              <a:t> </a:t>
            </a:r>
            <a:r>
              <a:rPr lang="en-US" altLang="zh-CN" dirty="0"/>
              <a:t>moveable middles are less keen in supporting equal rights.</a:t>
            </a:r>
          </a:p>
          <a:p>
            <a:pPr marL="285750" indent="-285750">
              <a:buFont typeface="Arial" panose="020B0604020202020204" pitchFamily="34" charset="0"/>
              <a:buChar char="•"/>
            </a:pPr>
            <a:r>
              <a:rPr lang="en-US" dirty="0"/>
              <a:t>Telling real stories of same-sex couples are effective in drawing empathy among mildly supportive groups, but scene of intimacy and discussion of child-rearing draws rejection from mature moveable middles.</a:t>
            </a:r>
          </a:p>
          <a:p>
            <a:pPr marL="742950" lvl="1" indent="-285750">
              <a:buFont typeface="Arial" panose="020B0604020202020204" pitchFamily="34" charset="0"/>
              <a:buChar char="•"/>
            </a:pPr>
            <a:r>
              <a:rPr lang="en-US" dirty="0"/>
              <a:t>Among the messages mentioned, while many moveable middles show sympathy in medical and ash handling, many are convinced there are better solution than legal change.</a:t>
            </a:r>
            <a:endParaRPr lang="en-US" altLang="zh-CN" dirty="0"/>
          </a:p>
        </p:txBody>
      </p:sp>
      <p:sp>
        <p:nvSpPr>
          <p:cNvPr id="4" name="TextBox 3">
            <a:extLst>
              <a:ext uri="{FF2B5EF4-FFF2-40B4-BE49-F238E27FC236}">
                <a16:creationId xmlns:a16="http://schemas.microsoft.com/office/drawing/2014/main" id="{A54DFBE1-DA80-93F0-C322-21EFD934BEF6}"/>
              </a:ext>
            </a:extLst>
          </p:cNvPr>
          <p:cNvSpPr txBox="1"/>
          <p:nvPr/>
        </p:nvSpPr>
        <p:spPr>
          <a:xfrm>
            <a:off x="2066306" y="4073237"/>
            <a:ext cx="9079723" cy="2554545"/>
          </a:xfrm>
          <a:prstGeom prst="rect">
            <a:avLst/>
          </a:prstGeom>
          <a:solidFill>
            <a:schemeClr val="accent1">
              <a:lumMod val="10000"/>
              <a:lumOff val="90000"/>
            </a:schemeClr>
          </a:solidFill>
        </p:spPr>
        <p:txBody>
          <a:bodyPr wrap="square">
            <a:spAutoFit/>
          </a:bodyPr>
          <a:lstStyle/>
          <a:p>
            <a:r>
              <a:rPr lang="en-US" sz="1600" b="1" dirty="0"/>
              <a:t>Food for thoughts:</a:t>
            </a:r>
            <a:r>
              <a:rPr lang="en-US" sz="1600" dirty="0"/>
              <a:t> </a:t>
            </a:r>
          </a:p>
          <a:p>
            <a:r>
              <a:rPr lang="en-US" sz="1600" b="1" dirty="0"/>
              <a:t>Use real stories to communicate the challenges same-sex couple face is an effective mean</a:t>
            </a:r>
            <a:r>
              <a:rPr lang="en-US" sz="1600" dirty="0"/>
              <a:t> to strengthen the belief in equality pursuit among the mildly supportive ones and get some sympathy from the moveable middle groups.</a:t>
            </a:r>
          </a:p>
          <a:p>
            <a:endParaRPr lang="en-US" sz="1600" dirty="0"/>
          </a:p>
          <a:p>
            <a:r>
              <a:rPr lang="en-US" sz="1600" dirty="0"/>
              <a:t>Concern on health is universal and can build resonance with the more mature group. </a:t>
            </a:r>
            <a:r>
              <a:rPr lang="en-US" sz="1600" b="1" dirty="0"/>
              <a:t>Rights related to medical and death arrangement can be good entry point for communication.</a:t>
            </a:r>
          </a:p>
          <a:p>
            <a:endParaRPr lang="en-US" sz="1600" dirty="0"/>
          </a:p>
          <a:p>
            <a:r>
              <a:rPr lang="en-US" altLang="zh-CN" sz="1600" b="1" dirty="0"/>
              <a:t>C</a:t>
            </a:r>
            <a:r>
              <a:rPr lang="en-US" sz="1600" b="1" dirty="0"/>
              <a:t>ontroversial execution </a:t>
            </a:r>
            <a:r>
              <a:rPr lang="en-US" sz="1600" dirty="0"/>
              <a:t>may cause rejection. Use scenes of same-sex kissing and discuss same-sex parenting with care. </a:t>
            </a:r>
          </a:p>
        </p:txBody>
      </p:sp>
    </p:spTree>
    <p:extLst>
      <p:ext uri="{BB962C8B-B14F-4D97-AF65-F5344CB8AC3E}">
        <p14:creationId xmlns:p14="http://schemas.microsoft.com/office/powerpoint/2010/main" val="256342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83223405-584F-49EB-A82B-DE4F89BB399E}"/>
              </a:ext>
            </a:extLst>
          </p:cNvPr>
          <p:cNvSpPr/>
          <p:nvPr/>
        </p:nvSpPr>
        <p:spPr>
          <a:xfrm>
            <a:off x="6263274" y="1631447"/>
            <a:ext cx="5223163" cy="4298713"/>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6" name="Isosceles Triangle 25">
            <a:extLst>
              <a:ext uri="{FF2B5EF4-FFF2-40B4-BE49-F238E27FC236}">
                <a16:creationId xmlns:a16="http://schemas.microsoft.com/office/drawing/2014/main" id="{B41ED6E7-8289-4F04-9886-B83F8EC65873}"/>
              </a:ext>
            </a:extLst>
          </p:cNvPr>
          <p:cNvSpPr/>
          <p:nvPr/>
        </p:nvSpPr>
        <p:spPr>
          <a:xfrm rot="5400000">
            <a:off x="6047367" y="3344363"/>
            <a:ext cx="551212" cy="26613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latin typeface="Arial Black" panose="020B0A04020102020204" pitchFamily="34" charset="0"/>
              <a:ea typeface="+mj-ea"/>
              <a:cs typeface="+mj-cs"/>
              <a:sym typeface="Arial Black" panose="020B0A04020102020204" pitchFamily="34" charset="0"/>
            </a:endParaRPr>
          </a:p>
        </p:txBody>
      </p:sp>
      <p:sp>
        <p:nvSpPr>
          <p:cNvPr id="10" name="Espace réservé du numéro de diapositive 9">
            <a:extLst>
              <a:ext uri="{FF2B5EF4-FFF2-40B4-BE49-F238E27FC236}">
                <a16:creationId xmlns:a16="http://schemas.microsoft.com/office/drawing/2014/main" id="{D5BCCA2F-BCBF-4CD3-B790-E6E6C86C9137}"/>
              </a:ext>
            </a:extLst>
          </p:cNvPr>
          <p:cNvSpPr>
            <a:spLocks noGrp="1"/>
          </p:cNvSpPr>
          <p:nvPr>
            <p:ph type="sldNum" sz="quarter" idx="18"/>
          </p:nvPr>
        </p:nvSpPr>
        <p:spPr/>
        <p:txBody>
          <a:bodyPr/>
          <a:lstStyle/>
          <a:p>
            <a:fld id="{D61AABEC-672F-4B68-B914-690DA978312C}" type="slidenum">
              <a:rPr lang="en-GB" smtClean="0"/>
              <a:pPr/>
              <a:t>5</a:t>
            </a:fld>
            <a:r>
              <a:rPr lang="en-GB" dirty="0"/>
              <a:t> ‒ </a:t>
            </a:r>
          </a:p>
        </p:txBody>
      </p:sp>
      <p:sp>
        <p:nvSpPr>
          <p:cNvPr id="7" name="Titre 6">
            <a:extLst>
              <a:ext uri="{FF2B5EF4-FFF2-40B4-BE49-F238E27FC236}">
                <a16:creationId xmlns:a16="http://schemas.microsoft.com/office/drawing/2014/main" id="{B999A344-DFD6-4A27-917D-18E3F328FD24}"/>
              </a:ext>
            </a:extLst>
          </p:cNvPr>
          <p:cNvSpPr>
            <a:spLocks noGrp="1"/>
          </p:cNvSpPr>
          <p:nvPr>
            <p:ph type="title"/>
          </p:nvPr>
        </p:nvSpPr>
        <p:spPr/>
        <p:txBody>
          <a:bodyPr/>
          <a:lstStyle/>
          <a:p>
            <a:r>
              <a:rPr lang="en-GB" dirty="0"/>
              <a:t>Research Design</a:t>
            </a:r>
          </a:p>
        </p:txBody>
      </p:sp>
      <p:sp>
        <p:nvSpPr>
          <p:cNvPr id="14" name="Text Placeholder 5">
            <a:extLst>
              <a:ext uri="{FF2B5EF4-FFF2-40B4-BE49-F238E27FC236}">
                <a16:creationId xmlns:a16="http://schemas.microsoft.com/office/drawing/2014/main" id="{1A0DE8BB-E372-48E5-A052-AAE5397863BB}"/>
              </a:ext>
            </a:extLst>
          </p:cNvPr>
          <p:cNvSpPr txBox="1">
            <a:spLocks/>
          </p:cNvSpPr>
          <p:nvPr/>
        </p:nvSpPr>
        <p:spPr>
          <a:xfrm>
            <a:off x="442316" y="1268760"/>
            <a:ext cx="2197300" cy="323165"/>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tx2"/>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6"/>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latin typeface="Calibri" panose="020F0502020204030204" pitchFamily="34" charset="0"/>
                <a:cs typeface="Calibri" panose="020F0502020204030204" pitchFamily="34" charset="0"/>
              </a:rPr>
              <a:t>Group composition</a:t>
            </a:r>
          </a:p>
        </p:txBody>
      </p:sp>
      <p:sp>
        <p:nvSpPr>
          <p:cNvPr id="2" name="Rectangle 1">
            <a:extLst>
              <a:ext uri="{FF2B5EF4-FFF2-40B4-BE49-F238E27FC236}">
                <a16:creationId xmlns:a16="http://schemas.microsoft.com/office/drawing/2014/main" id="{CA093542-E1A1-4FD5-AD22-4B7E16A1A363}"/>
              </a:ext>
            </a:extLst>
          </p:cNvPr>
          <p:cNvSpPr/>
          <p:nvPr/>
        </p:nvSpPr>
        <p:spPr>
          <a:xfrm>
            <a:off x="410888" y="924979"/>
            <a:ext cx="9573544" cy="338554"/>
          </a:xfrm>
          <a:prstGeom prst="rect">
            <a:avLst/>
          </a:prstGeom>
        </p:spPr>
        <p:txBody>
          <a:bodyPr wrap="square">
            <a:spAutoFit/>
          </a:bodyPr>
          <a:lstStyle/>
          <a:p>
            <a:pPr marL="0" lvl="1"/>
            <a:r>
              <a:rPr lang="en-GB" sz="1600" dirty="0">
                <a:latin typeface="Calibri" panose="020F0502020204030204" pitchFamily="34" charset="0"/>
                <a:cs typeface="Calibri" panose="020F0502020204030204" pitchFamily="34" charset="0"/>
              </a:rPr>
              <a:t>A total of 6 focus groups were conducted between 12</a:t>
            </a:r>
            <a:r>
              <a:rPr lang="en-GB" sz="1600" baseline="30000" dirty="0">
                <a:latin typeface="Calibri" panose="020F0502020204030204" pitchFamily="34" charset="0"/>
                <a:cs typeface="Calibri" panose="020F0502020204030204" pitchFamily="34" charset="0"/>
              </a:rPr>
              <a:t>th</a:t>
            </a:r>
            <a:r>
              <a:rPr lang="en-GB" sz="1600" dirty="0">
                <a:latin typeface="Calibri" panose="020F0502020204030204" pitchFamily="34" charset="0"/>
                <a:cs typeface="Calibri" panose="020F0502020204030204" pitchFamily="34" charset="0"/>
              </a:rPr>
              <a:t> and 14</a:t>
            </a:r>
            <a:r>
              <a:rPr lang="en-GB" sz="1600" baseline="30000" dirty="0">
                <a:latin typeface="Calibri" panose="020F0502020204030204" pitchFamily="34" charset="0"/>
                <a:cs typeface="Calibri" panose="020F0502020204030204" pitchFamily="34" charset="0"/>
              </a:rPr>
              <a:t>th</a:t>
            </a:r>
            <a:r>
              <a:rPr lang="en-GB" sz="1600" dirty="0">
                <a:latin typeface="Calibri" panose="020F0502020204030204" pitchFamily="34" charset="0"/>
                <a:cs typeface="Calibri" panose="020F0502020204030204" pitchFamily="34" charset="0"/>
              </a:rPr>
              <a:t> April 2023 at Ipsos office in Hong Kong:  </a:t>
            </a:r>
          </a:p>
        </p:txBody>
      </p:sp>
      <p:pic>
        <p:nvPicPr>
          <p:cNvPr id="13" name="Picture 12">
            <a:extLst>
              <a:ext uri="{FF2B5EF4-FFF2-40B4-BE49-F238E27FC236}">
                <a16:creationId xmlns:a16="http://schemas.microsoft.com/office/drawing/2014/main" id="{41D78219-CECD-447B-B439-8819A94AFD6A}"/>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687002" y="4181709"/>
            <a:ext cx="2412268" cy="1712496"/>
          </a:xfrm>
          <a:prstGeom prst="rect">
            <a:avLst/>
          </a:prstGeom>
          <a:ln>
            <a:noFill/>
          </a:ln>
          <a:effectLst>
            <a:outerShdw blurRad="292100" dist="139700" dir="2700000" algn="tl" rotWithShape="0">
              <a:srgbClr val="333333">
                <a:alpha val="65000"/>
              </a:srgbClr>
            </a:outerShdw>
          </a:effectLst>
        </p:spPr>
      </p:pic>
      <p:sp>
        <p:nvSpPr>
          <p:cNvPr id="24" name="Rectangle 35">
            <a:extLst>
              <a:ext uri="{FF2B5EF4-FFF2-40B4-BE49-F238E27FC236}">
                <a16:creationId xmlns:a16="http://schemas.microsoft.com/office/drawing/2014/main" id="{BC12A4DE-3707-47FF-A91F-B738BF2C4667}"/>
              </a:ext>
            </a:extLst>
          </p:cNvPr>
          <p:cNvSpPr>
            <a:spLocks noChangeArrowheads="1"/>
          </p:cNvSpPr>
          <p:nvPr/>
        </p:nvSpPr>
        <p:spPr bwMode="auto">
          <a:xfrm>
            <a:off x="6457256" y="2005144"/>
            <a:ext cx="4835198" cy="3323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u="none" strike="noStrike" cap="none" normalizeH="0" baseline="0" dirty="0">
                <a:ln>
                  <a:noFill/>
                </a:ln>
                <a:solidFill>
                  <a:srgbClr val="000000"/>
                </a:solidFill>
                <a:effectLst/>
                <a:latin typeface="Calibri" panose="020F0502020204030204" pitchFamily="34" charset="0"/>
                <a:ea typeface="PMingLiU" panose="02020500000000000000" pitchFamily="18" charset="-120"/>
                <a:cs typeface="Arial" panose="020B0604020202020204" pitchFamily="34" charset="0"/>
              </a:rPr>
              <a:t>Sample Definition for </a:t>
            </a:r>
            <a:r>
              <a:rPr kumimoji="0" lang="en-US" altLang="en-US" sz="1400" b="1" u="none" strike="noStrike" cap="none" normalizeH="0" dirty="0">
                <a:ln>
                  <a:noFill/>
                </a:ln>
                <a:solidFill>
                  <a:srgbClr val="000000"/>
                </a:solidFill>
                <a:effectLst/>
                <a:latin typeface="Calibri" panose="020F0502020204030204" pitchFamily="34" charset="0"/>
                <a:ea typeface="PMingLiU" panose="02020500000000000000" pitchFamily="18" charset="-120"/>
                <a:cs typeface="Arial" panose="020B0604020202020204" pitchFamily="34" charset="0"/>
              </a:rPr>
              <a:t>“Movable Middle”</a:t>
            </a:r>
            <a:endParaRPr kumimoji="0" lang="en-US" altLang="en-US" sz="1400" b="1" u="none" strike="noStrike" cap="none" normalizeH="0" baseline="0" dirty="0">
              <a:ln>
                <a:noFill/>
              </a:ln>
              <a:solidFill>
                <a:srgbClr val="000000"/>
              </a:solidFill>
              <a:effectLst/>
              <a:latin typeface="Calibri" panose="020F0502020204030204" pitchFamily="34" charset="0"/>
              <a:ea typeface="PMingLiU" panose="02020500000000000000" pitchFamily="18" charset="-120"/>
              <a:cs typeface="Arial" panose="020B0604020202020204" pitchFamily="34" charset="0"/>
            </a:endParaRPr>
          </a:p>
          <a:p>
            <a:pPr marL="176213" indent="-176213" eaLnBrk="0" fontAlgn="base" hangingPunct="0">
              <a:spcBef>
                <a:spcPct val="0"/>
              </a:spcBef>
              <a:spcAft>
                <a:spcPct val="0"/>
              </a:spcAft>
              <a:buFont typeface="Arial" panose="020B0604020202020204" pitchFamily="34" charset="0"/>
              <a:buChar char="•"/>
            </a:pPr>
            <a:r>
              <a:rPr lang="en-US" altLang="en-US" sz="1400" dirty="0">
                <a:solidFill>
                  <a:srgbClr val="000000"/>
                </a:solidFill>
                <a:latin typeface="Calibri" panose="020F0502020204030204" pitchFamily="34" charset="0"/>
                <a:ea typeface="PMingLiU" panose="02020500000000000000" pitchFamily="18" charset="-120"/>
                <a:cs typeface="Arial" panose="020B0604020202020204" pitchFamily="34" charset="0"/>
              </a:rPr>
              <a:t>Screened by their acceptance on LGBT and Same Sex Marriage as below.</a:t>
            </a:r>
          </a:p>
          <a:p>
            <a:pPr marL="176213" indent="-176213" eaLnBrk="0" fontAlgn="base" hangingPunct="0">
              <a:spcBef>
                <a:spcPct val="0"/>
              </a:spcBef>
              <a:spcAft>
                <a:spcPct val="0"/>
              </a:spcAft>
              <a:buFont typeface="Arial" panose="020B0604020202020204" pitchFamily="34" charset="0"/>
              <a:buChar char="•"/>
            </a:pPr>
            <a:endParaRPr lang="en-US" altLang="en-US" sz="1400" dirty="0">
              <a:solidFill>
                <a:srgbClr val="000000"/>
              </a:solidFill>
              <a:latin typeface="Calibri" panose="020F0502020204030204" pitchFamily="34" charset="0"/>
              <a:ea typeface="PMingLiU" panose="02020500000000000000" pitchFamily="18" charset="-120"/>
              <a:cs typeface="Arial" panose="020B0604020202020204" pitchFamily="34" charset="0"/>
            </a:endParaRPr>
          </a:p>
          <a:p>
            <a:pPr marL="176213" indent="-176213" eaLnBrk="0" fontAlgn="base" hangingPunct="0">
              <a:spcBef>
                <a:spcPct val="0"/>
              </a:spcBef>
              <a:spcAft>
                <a:spcPct val="0"/>
              </a:spcAft>
              <a:buFont typeface="Arial" panose="020B0604020202020204" pitchFamily="34" charset="0"/>
              <a:buChar char="•"/>
            </a:pPr>
            <a:endParaRPr lang="en-US" altLang="en-US" sz="1400" dirty="0">
              <a:solidFill>
                <a:srgbClr val="000000"/>
              </a:solidFill>
              <a:latin typeface="Calibri" panose="020F0502020204030204" pitchFamily="34" charset="0"/>
              <a:ea typeface="PMingLiU" panose="02020500000000000000" pitchFamily="18" charset="-120"/>
              <a:cs typeface="Arial" panose="020B0604020202020204" pitchFamily="34" charset="0"/>
            </a:endParaRPr>
          </a:p>
          <a:p>
            <a:pPr marL="176213" indent="-176213" eaLnBrk="0" fontAlgn="base" hangingPunct="0">
              <a:spcBef>
                <a:spcPct val="0"/>
              </a:spcBef>
              <a:spcAft>
                <a:spcPct val="0"/>
              </a:spcAft>
              <a:buFont typeface="Arial" panose="020B0604020202020204" pitchFamily="34" charset="0"/>
              <a:buChar char="•"/>
            </a:pPr>
            <a:endParaRPr lang="en-US" altLang="en-US" sz="1400" dirty="0">
              <a:solidFill>
                <a:srgbClr val="000000"/>
              </a:solidFill>
              <a:latin typeface="Calibri" panose="020F0502020204030204" pitchFamily="34" charset="0"/>
              <a:ea typeface="PMingLiU" panose="02020500000000000000" pitchFamily="18" charset="-120"/>
              <a:cs typeface="Arial" panose="020B0604020202020204" pitchFamily="34" charset="0"/>
            </a:endParaRPr>
          </a:p>
          <a:p>
            <a:pPr marL="176213" indent="-176213" eaLnBrk="0" fontAlgn="base" hangingPunct="0">
              <a:spcBef>
                <a:spcPct val="0"/>
              </a:spcBef>
              <a:spcAft>
                <a:spcPct val="0"/>
              </a:spcAft>
              <a:buFont typeface="Arial" panose="020B0604020202020204" pitchFamily="34" charset="0"/>
              <a:buChar char="•"/>
            </a:pPr>
            <a:endParaRPr lang="en-US" altLang="en-US" sz="1400" dirty="0">
              <a:solidFill>
                <a:srgbClr val="000000"/>
              </a:solidFill>
              <a:latin typeface="Calibri" panose="020F0502020204030204" pitchFamily="34" charset="0"/>
              <a:ea typeface="PMingLiU" panose="02020500000000000000" pitchFamily="18" charset="-120"/>
              <a:cs typeface="Arial" panose="020B0604020202020204" pitchFamily="34" charset="0"/>
            </a:endParaRPr>
          </a:p>
          <a:p>
            <a:pPr marL="176213" indent="-176213" eaLnBrk="0" fontAlgn="base" hangingPunct="0">
              <a:spcBef>
                <a:spcPct val="0"/>
              </a:spcBef>
              <a:spcAft>
                <a:spcPct val="0"/>
              </a:spcAft>
              <a:buFont typeface="Arial" panose="020B0604020202020204" pitchFamily="34" charset="0"/>
              <a:buChar char="•"/>
            </a:pPr>
            <a:endParaRPr lang="en-US" altLang="en-US" sz="1400" dirty="0">
              <a:solidFill>
                <a:srgbClr val="000000"/>
              </a:solidFill>
              <a:latin typeface="Calibri" panose="020F0502020204030204" pitchFamily="34" charset="0"/>
              <a:ea typeface="PMingLiU" panose="02020500000000000000" pitchFamily="18" charset="-120"/>
              <a:cs typeface="Arial" panose="020B0604020202020204" pitchFamily="34" charset="0"/>
            </a:endParaRPr>
          </a:p>
          <a:p>
            <a:pPr marL="176213" indent="-176213" eaLnBrk="0" fontAlgn="base" hangingPunct="0">
              <a:spcBef>
                <a:spcPct val="0"/>
              </a:spcBef>
              <a:spcAft>
                <a:spcPct val="0"/>
              </a:spcAft>
              <a:buFont typeface="Arial" panose="020B0604020202020204" pitchFamily="34" charset="0"/>
              <a:buChar char="•"/>
            </a:pPr>
            <a:endParaRPr lang="en-US" altLang="en-US" sz="1400" dirty="0">
              <a:solidFill>
                <a:srgbClr val="000000"/>
              </a:solidFill>
              <a:latin typeface="Calibri" panose="020F0502020204030204" pitchFamily="34" charset="0"/>
              <a:ea typeface="PMingLiU" panose="02020500000000000000" pitchFamily="18" charset="-120"/>
              <a:cs typeface="Arial" panose="020B0604020202020204" pitchFamily="34" charset="0"/>
            </a:endParaRPr>
          </a:p>
          <a:p>
            <a:pPr marL="176213" indent="-176213" eaLnBrk="0" fontAlgn="base" hangingPunct="0">
              <a:spcBef>
                <a:spcPct val="0"/>
              </a:spcBef>
              <a:spcAft>
                <a:spcPct val="0"/>
              </a:spcAft>
              <a:buFont typeface="Arial" panose="020B0604020202020204" pitchFamily="34" charset="0"/>
              <a:buChar char="•"/>
            </a:pPr>
            <a:endParaRPr lang="en-US" altLang="en-US" sz="1400" dirty="0">
              <a:solidFill>
                <a:srgbClr val="000000"/>
              </a:solidFill>
              <a:latin typeface="Calibri" panose="020F0502020204030204" pitchFamily="34" charset="0"/>
              <a:ea typeface="PMingLiU" panose="02020500000000000000" pitchFamily="18" charset="-120"/>
              <a:cs typeface="Arial" panose="020B0604020202020204" pitchFamily="34" charset="0"/>
            </a:endParaRPr>
          </a:p>
          <a:p>
            <a:pPr marL="176213" indent="-176213" eaLnBrk="0" fontAlgn="base" hangingPunct="0">
              <a:spcBef>
                <a:spcPct val="0"/>
              </a:spcBef>
              <a:spcAft>
                <a:spcPct val="0"/>
              </a:spcAft>
              <a:buFont typeface="Arial" panose="020B0604020202020204" pitchFamily="34" charset="0"/>
              <a:buChar char="•"/>
            </a:pPr>
            <a:endParaRPr lang="en-US" altLang="en-US" sz="1400" dirty="0">
              <a:solidFill>
                <a:srgbClr val="000000"/>
              </a:solidFill>
              <a:latin typeface="Calibri" panose="020F0502020204030204" pitchFamily="34" charset="0"/>
              <a:ea typeface="PMingLiU" panose="02020500000000000000" pitchFamily="18" charset="-120"/>
              <a:cs typeface="Arial" panose="020B0604020202020204" pitchFamily="34" charset="0"/>
            </a:endParaRPr>
          </a:p>
          <a:p>
            <a:pPr marL="176213" indent="-176213" eaLnBrk="0" fontAlgn="base" hangingPunct="0">
              <a:spcBef>
                <a:spcPct val="0"/>
              </a:spcBef>
              <a:spcAft>
                <a:spcPct val="0"/>
              </a:spcAft>
              <a:buFont typeface="Arial" panose="020B0604020202020204" pitchFamily="34" charset="0"/>
              <a:buChar char="•"/>
            </a:pPr>
            <a:endParaRPr lang="en-US" altLang="en-US" sz="1400" dirty="0">
              <a:solidFill>
                <a:srgbClr val="000000"/>
              </a:solidFill>
              <a:latin typeface="Calibri" panose="020F0502020204030204" pitchFamily="34" charset="0"/>
              <a:ea typeface="PMingLiU" panose="02020500000000000000" pitchFamily="18" charset="-120"/>
              <a:cs typeface="Arial" panose="020B0604020202020204" pitchFamily="34" charset="0"/>
            </a:endParaRPr>
          </a:p>
          <a:p>
            <a:pPr marL="176213" indent="-176213" eaLnBrk="0" fontAlgn="base" hangingPunct="0">
              <a:spcBef>
                <a:spcPct val="0"/>
              </a:spcBef>
              <a:spcAft>
                <a:spcPct val="0"/>
              </a:spcAft>
              <a:buFont typeface="Arial" panose="020B0604020202020204" pitchFamily="34" charset="0"/>
              <a:buChar char="•"/>
            </a:pPr>
            <a:r>
              <a:rPr lang="en-US" altLang="en-US" sz="1400" dirty="0">
                <a:solidFill>
                  <a:srgbClr val="000000"/>
                </a:solidFill>
                <a:latin typeface="Calibri" panose="020F0502020204030204" pitchFamily="34" charset="0"/>
                <a:ea typeface="PMingLiU" panose="02020500000000000000" pitchFamily="18" charset="-120"/>
                <a:cs typeface="Arial" panose="020B0604020202020204" pitchFamily="34" charset="0"/>
              </a:rPr>
              <a:t>“Recently moved middle” are those who declared not acceptance in the past while have become accepting in the past few years</a:t>
            </a:r>
          </a:p>
        </p:txBody>
      </p:sp>
      <p:graphicFrame>
        <p:nvGraphicFramePr>
          <p:cNvPr id="9" name="Table 8">
            <a:extLst>
              <a:ext uri="{FF2B5EF4-FFF2-40B4-BE49-F238E27FC236}">
                <a16:creationId xmlns:a16="http://schemas.microsoft.com/office/drawing/2014/main" id="{4A327DC3-4483-4EA4-8CE2-5CC834005BA9}"/>
              </a:ext>
            </a:extLst>
          </p:cNvPr>
          <p:cNvGraphicFramePr>
            <a:graphicFrameLocks noGrp="1"/>
          </p:cNvGraphicFramePr>
          <p:nvPr>
            <p:extLst>
              <p:ext uri="{D42A27DB-BD31-4B8C-83A1-F6EECF244321}">
                <p14:modId xmlns:p14="http://schemas.microsoft.com/office/powerpoint/2010/main" val="990589499"/>
              </p:ext>
            </p:extLst>
          </p:nvPr>
        </p:nvGraphicFramePr>
        <p:xfrm>
          <a:off x="6712641" y="2858851"/>
          <a:ext cx="4415806" cy="1594383"/>
        </p:xfrm>
        <a:graphic>
          <a:graphicData uri="http://schemas.openxmlformats.org/drawingml/2006/table">
            <a:tbl>
              <a:tblPr firstRow="1" firstCol="1" bandRow="1">
                <a:tableStyleId>{5C22544A-7EE6-4342-B048-85BDC9FD1C3A}</a:tableStyleId>
              </a:tblPr>
              <a:tblGrid>
                <a:gridCol w="1540911">
                  <a:extLst>
                    <a:ext uri="{9D8B030D-6E8A-4147-A177-3AD203B41FA5}">
                      <a16:colId xmlns:a16="http://schemas.microsoft.com/office/drawing/2014/main" val="2663947441"/>
                    </a:ext>
                  </a:extLst>
                </a:gridCol>
                <a:gridCol w="936104">
                  <a:extLst>
                    <a:ext uri="{9D8B030D-6E8A-4147-A177-3AD203B41FA5}">
                      <a16:colId xmlns:a16="http://schemas.microsoft.com/office/drawing/2014/main" val="2308067993"/>
                    </a:ext>
                  </a:extLst>
                </a:gridCol>
                <a:gridCol w="894675">
                  <a:extLst>
                    <a:ext uri="{9D8B030D-6E8A-4147-A177-3AD203B41FA5}">
                      <a16:colId xmlns:a16="http://schemas.microsoft.com/office/drawing/2014/main" val="577046728"/>
                    </a:ext>
                  </a:extLst>
                </a:gridCol>
                <a:gridCol w="1044116">
                  <a:extLst>
                    <a:ext uri="{9D8B030D-6E8A-4147-A177-3AD203B41FA5}">
                      <a16:colId xmlns:a16="http://schemas.microsoft.com/office/drawing/2014/main" val="993111636"/>
                    </a:ext>
                  </a:extLst>
                </a:gridCol>
              </a:tblGrid>
              <a:tr h="0">
                <a:tc>
                  <a:txBody>
                    <a:bodyPr/>
                    <a:lstStyle/>
                    <a:p>
                      <a:pPr>
                        <a:spcAft>
                          <a:spcPts val="0"/>
                        </a:spcAft>
                      </a:pPr>
                      <a:r>
                        <a:rPr lang="en-HK" sz="1100" dirty="0">
                          <a:solidFill>
                            <a:schemeClr val="tx1"/>
                          </a:solidFill>
                          <a:effectLst/>
                          <a:latin typeface="Calibri" panose="020F0502020204030204" pitchFamily="34" charset="0"/>
                          <a:cs typeface="Calibri" panose="020F0502020204030204" pitchFamily="34" charset="0"/>
                        </a:rPr>
                        <a:t> </a:t>
                      </a:r>
                      <a:endParaRPr lang="en-HK" sz="11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spcAft>
                          <a:spcPts val="0"/>
                        </a:spcAft>
                      </a:pPr>
                      <a:r>
                        <a:rPr lang="en-HK" sz="1100" dirty="0">
                          <a:solidFill>
                            <a:schemeClr val="tx1"/>
                          </a:solidFill>
                          <a:effectLst/>
                          <a:latin typeface="Calibri" panose="020F0502020204030204" pitchFamily="34" charset="0"/>
                          <a:cs typeface="Calibri" panose="020F0502020204030204" pitchFamily="34" charset="0"/>
                        </a:rPr>
                        <a:t>ACCEPT </a:t>
                      </a:r>
                    </a:p>
                    <a:p>
                      <a:pPr>
                        <a:spcAft>
                          <a:spcPts val="0"/>
                        </a:spcAft>
                      </a:pPr>
                      <a:r>
                        <a:rPr lang="en-HK" sz="1100" dirty="0">
                          <a:solidFill>
                            <a:schemeClr val="tx1"/>
                          </a:solidFill>
                          <a:effectLst/>
                          <a:latin typeface="Calibri" panose="020F0502020204030204" pitchFamily="34" charset="0"/>
                          <a:cs typeface="Calibri" panose="020F0502020204030204" pitchFamily="34" charset="0"/>
                        </a:rPr>
                        <a:t>LGBT</a:t>
                      </a:r>
                      <a:endParaRPr lang="en-HK" sz="11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spcAft>
                          <a:spcPts val="0"/>
                        </a:spcAft>
                      </a:pPr>
                      <a:r>
                        <a:rPr lang="en-HK" sz="1100" dirty="0">
                          <a:solidFill>
                            <a:schemeClr val="tx1"/>
                          </a:solidFill>
                          <a:effectLst/>
                          <a:latin typeface="Calibri" panose="020F0502020204030204" pitchFamily="34" charset="0"/>
                          <a:cs typeface="Calibri" panose="020F0502020204030204" pitchFamily="34" charset="0"/>
                        </a:rPr>
                        <a:t>TOLERATE</a:t>
                      </a:r>
                    </a:p>
                    <a:p>
                      <a:pPr>
                        <a:spcAft>
                          <a:spcPts val="0"/>
                        </a:spcAft>
                      </a:pPr>
                      <a:r>
                        <a:rPr lang="en-HK" sz="1100" dirty="0">
                          <a:solidFill>
                            <a:schemeClr val="tx1"/>
                          </a:solidFill>
                          <a:effectLst/>
                          <a:latin typeface="Calibri" panose="020F0502020204030204" pitchFamily="34" charset="0"/>
                          <a:cs typeface="Calibri" panose="020F0502020204030204" pitchFamily="34" charset="0"/>
                        </a:rPr>
                        <a:t>LGBT</a:t>
                      </a:r>
                      <a:endParaRPr lang="en-HK" sz="11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spcAft>
                          <a:spcPts val="0"/>
                        </a:spcAft>
                      </a:pPr>
                      <a:r>
                        <a:rPr lang="en-HK" sz="1100" dirty="0">
                          <a:solidFill>
                            <a:schemeClr val="tx1"/>
                          </a:solidFill>
                          <a:effectLst/>
                          <a:latin typeface="Calibri" panose="020F0502020204030204" pitchFamily="34" charset="0"/>
                          <a:cs typeface="Calibri" panose="020F0502020204030204" pitchFamily="34" charset="0"/>
                        </a:rPr>
                        <a:t>NOT ACCEPT</a:t>
                      </a:r>
                    </a:p>
                    <a:p>
                      <a:pPr>
                        <a:spcAft>
                          <a:spcPts val="0"/>
                        </a:spcAft>
                      </a:pPr>
                      <a:r>
                        <a:rPr lang="en-HK" sz="1100" dirty="0">
                          <a:solidFill>
                            <a:schemeClr val="tx1"/>
                          </a:solidFill>
                          <a:effectLst/>
                          <a:latin typeface="Calibri" panose="020F0502020204030204" pitchFamily="34" charset="0"/>
                          <a:cs typeface="Calibri" panose="020F0502020204030204" pitchFamily="34" charset="0"/>
                        </a:rPr>
                        <a:t>LGBT</a:t>
                      </a:r>
                      <a:endParaRPr lang="en-HK" sz="11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99392243"/>
                  </a:ext>
                </a:extLst>
              </a:tr>
              <a:tr h="432050">
                <a:tc>
                  <a:txBody>
                    <a:bodyPr/>
                    <a:lstStyle/>
                    <a:p>
                      <a:pPr>
                        <a:spcAft>
                          <a:spcPts val="0"/>
                        </a:spcAft>
                      </a:pPr>
                      <a:r>
                        <a:rPr lang="en-HK" sz="1100" dirty="0">
                          <a:solidFill>
                            <a:schemeClr val="tx1"/>
                          </a:solidFill>
                          <a:effectLst/>
                          <a:latin typeface="Calibri" panose="020F0502020204030204" pitchFamily="34" charset="0"/>
                          <a:cs typeface="Calibri" panose="020F0502020204030204" pitchFamily="34" charset="0"/>
                        </a:rPr>
                        <a:t>ACCEPT </a:t>
                      </a:r>
                    </a:p>
                    <a:p>
                      <a:pPr>
                        <a:spcAft>
                          <a:spcPts val="0"/>
                        </a:spcAft>
                      </a:pPr>
                      <a:r>
                        <a:rPr lang="en-HK" sz="1100" dirty="0">
                          <a:solidFill>
                            <a:schemeClr val="tx1"/>
                          </a:solidFill>
                          <a:effectLst/>
                          <a:latin typeface="Calibri" panose="020F0502020204030204" pitchFamily="34" charset="0"/>
                          <a:cs typeface="Calibri" panose="020F0502020204030204" pitchFamily="34" charset="0"/>
                        </a:rPr>
                        <a:t>Same Sex Marriage</a:t>
                      </a:r>
                      <a:endParaRPr lang="en-HK" sz="11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spcAft>
                          <a:spcPts val="0"/>
                        </a:spcAft>
                      </a:pPr>
                      <a:r>
                        <a:rPr lang="en-HK" sz="1100" dirty="0">
                          <a:solidFill>
                            <a:schemeClr val="tx1"/>
                          </a:solidFill>
                          <a:effectLst/>
                          <a:latin typeface="Calibri" panose="020F0502020204030204" pitchFamily="34" charset="0"/>
                          <a:cs typeface="Calibri" panose="020F0502020204030204" pitchFamily="34" charset="0"/>
                        </a:rPr>
                        <a:t>Screen out</a:t>
                      </a:r>
                      <a:endParaRPr lang="en-HK" sz="11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spcAft>
                          <a:spcPts val="0"/>
                        </a:spcAft>
                      </a:pPr>
                      <a:r>
                        <a:rPr lang="en-HK" sz="1100" dirty="0">
                          <a:solidFill>
                            <a:schemeClr val="tx1"/>
                          </a:solidFill>
                          <a:effectLst/>
                          <a:latin typeface="Calibri" panose="020F0502020204030204" pitchFamily="34" charset="0"/>
                          <a:cs typeface="Calibri" panose="020F0502020204030204" pitchFamily="34" charset="0"/>
                        </a:rPr>
                        <a:t>Screen out</a:t>
                      </a:r>
                      <a:endParaRPr lang="en-HK" sz="11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spcAft>
                          <a:spcPts val="0"/>
                        </a:spcAft>
                      </a:pPr>
                      <a:r>
                        <a:rPr lang="en-HK" sz="1100" dirty="0">
                          <a:solidFill>
                            <a:schemeClr val="tx1"/>
                          </a:solidFill>
                          <a:effectLst/>
                          <a:latin typeface="Calibri" panose="020F0502020204030204" pitchFamily="34" charset="0"/>
                          <a:cs typeface="Calibri" panose="020F0502020204030204" pitchFamily="34" charset="0"/>
                        </a:rPr>
                        <a:t>Screen out</a:t>
                      </a:r>
                      <a:endParaRPr lang="en-HK" sz="11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05569116"/>
                  </a:ext>
                </a:extLst>
              </a:tr>
              <a:tr h="461293">
                <a:tc>
                  <a:txBody>
                    <a:bodyPr/>
                    <a:lstStyle/>
                    <a:p>
                      <a:pPr>
                        <a:spcAft>
                          <a:spcPts val="0"/>
                        </a:spcAft>
                      </a:pPr>
                      <a:r>
                        <a:rPr lang="en-HK" sz="1100" dirty="0">
                          <a:solidFill>
                            <a:schemeClr val="tx1"/>
                          </a:solidFill>
                          <a:effectLst/>
                          <a:latin typeface="Calibri" panose="020F0502020204030204" pitchFamily="34" charset="0"/>
                          <a:cs typeface="Calibri" panose="020F0502020204030204" pitchFamily="34" charset="0"/>
                        </a:rPr>
                        <a:t>UNDECIDED to</a:t>
                      </a:r>
                    </a:p>
                    <a:p>
                      <a:pPr>
                        <a:spcAft>
                          <a:spcPts val="0"/>
                        </a:spcAft>
                      </a:pPr>
                      <a:r>
                        <a:rPr lang="en-HK" sz="1100" dirty="0">
                          <a:solidFill>
                            <a:schemeClr val="tx1"/>
                          </a:solidFill>
                          <a:effectLst/>
                          <a:latin typeface="Calibri" panose="020F0502020204030204" pitchFamily="34" charset="0"/>
                          <a:cs typeface="Calibri" panose="020F0502020204030204" pitchFamily="34" charset="0"/>
                        </a:rPr>
                        <a:t>Same Sex Marriage</a:t>
                      </a:r>
                      <a:endParaRPr lang="en-HK" sz="11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spcAft>
                          <a:spcPts val="0"/>
                        </a:spcAft>
                      </a:pPr>
                      <a:r>
                        <a:rPr lang="en-HK" sz="1200" b="1" kern="1200" dirty="0">
                          <a:solidFill>
                            <a:schemeClr val="accent1">
                              <a:lumMod val="75000"/>
                              <a:lumOff val="25000"/>
                            </a:schemeClr>
                          </a:solidFill>
                          <a:latin typeface="Calibri" panose="020F0502020204030204" pitchFamily="34" charset="0"/>
                          <a:ea typeface="PMingLiU" panose="02020500000000000000" pitchFamily="18" charset="-120"/>
                          <a:cs typeface="Arial" panose="020B0604020202020204" pitchFamily="34" charset="0"/>
                        </a:rPr>
                        <a:t>Qualify as ‘movable’</a:t>
                      </a: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spcAft>
                          <a:spcPts val="0"/>
                        </a:spcAft>
                      </a:pPr>
                      <a:r>
                        <a:rPr lang="en-HK" sz="1200" b="1" kern="1200" dirty="0">
                          <a:solidFill>
                            <a:schemeClr val="accent1">
                              <a:lumMod val="75000"/>
                              <a:lumOff val="25000"/>
                            </a:schemeClr>
                          </a:solidFill>
                          <a:latin typeface="Calibri" panose="020F0502020204030204" pitchFamily="34" charset="0"/>
                          <a:ea typeface="PMingLiU" panose="02020500000000000000" pitchFamily="18" charset="-120"/>
                          <a:cs typeface="Arial" panose="020B0604020202020204" pitchFamily="34" charset="0"/>
                        </a:rPr>
                        <a:t>Qualify as ‘movable’</a:t>
                      </a: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spcAft>
                          <a:spcPts val="0"/>
                        </a:spcAft>
                      </a:pPr>
                      <a:r>
                        <a:rPr lang="en-HK" sz="1100" dirty="0">
                          <a:solidFill>
                            <a:schemeClr val="tx1"/>
                          </a:solidFill>
                          <a:effectLst/>
                          <a:latin typeface="Calibri" panose="020F0502020204030204" pitchFamily="34" charset="0"/>
                          <a:cs typeface="Calibri" panose="020F0502020204030204" pitchFamily="34" charset="0"/>
                        </a:rPr>
                        <a:t>Screen out</a:t>
                      </a:r>
                      <a:endParaRPr lang="en-HK" sz="11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432021209"/>
                  </a:ext>
                </a:extLst>
              </a:tr>
              <a:tr h="0">
                <a:tc>
                  <a:txBody>
                    <a:bodyPr/>
                    <a:lstStyle/>
                    <a:p>
                      <a:pPr>
                        <a:spcAft>
                          <a:spcPts val="0"/>
                        </a:spcAft>
                      </a:pPr>
                      <a:r>
                        <a:rPr lang="en-HK" sz="1100" dirty="0">
                          <a:solidFill>
                            <a:schemeClr val="tx1"/>
                          </a:solidFill>
                          <a:effectLst/>
                          <a:latin typeface="Calibri" panose="020F0502020204030204" pitchFamily="34" charset="0"/>
                          <a:cs typeface="Calibri" panose="020F0502020204030204" pitchFamily="34" charset="0"/>
                        </a:rPr>
                        <a:t>NOT ACCEPT</a:t>
                      </a:r>
                    </a:p>
                    <a:p>
                      <a:pPr>
                        <a:spcAft>
                          <a:spcPts val="0"/>
                        </a:spcAft>
                      </a:pPr>
                      <a:r>
                        <a:rPr lang="en-HK" sz="1100" dirty="0">
                          <a:solidFill>
                            <a:schemeClr val="tx1"/>
                          </a:solidFill>
                          <a:effectLst/>
                          <a:latin typeface="Calibri" panose="020F0502020204030204" pitchFamily="34" charset="0"/>
                          <a:cs typeface="Calibri" panose="020F0502020204030204" pitchFamily="34" charset="0"/>
                        </a:rPr>
                        <a:t>Same Sex Marriage</a:t>
                      </a:r>
                      <a:endParaRPr lang="en-HK" sz="11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spcAft>
                          <a:spcPts val="0"/>
                        </a:spcAft>
                      </a:pPr>
                      <a:r>
                        <a:rPr lang="en-HK" sz="1200" b="1" kern="1200" dirty="0">
                          <a:solidFill>
                            <a:schemeClr val="accent1">
                              <a:lumMod val="75000"/>
                              <a:lumOff val="25000"/>
                            </a:schemeClr>
                          </a:solidFill>
                          <a:latin typeface="Calibri" panose="020F0502020204030204" pitchFamily="34" charset="0"/>
                          <a:ea typeface="PMingLiU" panose="02020500000000000000" pitchFamily="18" charset="-120"/>
                          <a:cs typeface="Arial" panose="020B0604020202020204" pitchFamily="34" charset="0"/>
                        </a:rPr>
                        <a:t>Qualify as ‘movable’</a:t>
                      </a: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spcAft>
                          <a:spcPts val="0"/>
                        </a:spcAft>
                      </a:pPr>
                      <a:r>
                        <a:rPr lang="en-HK" sz="1200" b="1" kern="1200" dirty="0">
                          <a:solidFill>
                            <a:schemeClr val="accent1">
                              <a:lumMod val="75000"/>
                              <a:lumOff val="25000"/>
                            </a:schemeClr>
                          </a:solidFill>
                          <a:latin typeface="Calibri" panose="020F0502020204030204" pitchFamily="34" charset="0"/>
                          <a:ea typeface="PMingLiU" panose="02020500000000000000" pitchFamily="18" charset="-120"/>
                          <a:cs typeface="Arial" panose="020B0604020202020204" pitchFamily="34" charset="0"/>
                        </a:rPr>
                        <a:t>Qualify as ‘movable’</a:t>
                      </a: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spcAft>
                          <a:spcPts val="0"/>
                        </a:spcAft>
                      </a:pPr>
                      <a:r>
                        <a:rPr lang="en-HK" sz="1100" dirty="0">
                          <a:solidFill>
                            <a:schemeClr val="tx1"/>
                          </a:solidFill>
                          <a:effectLst/>
                          <a:latin typeface="Calibri" panose="020F0502020204030204" pitchFamily="34" charset="0"/>
                          <a:cs typeface="Calibri" panose="020F0502020204030204" pitchFamily="34" charset="0"/>
                        </a:rPr>
                        <a:t>Screen out</a:t>
                      </a:r>
                      <a:endParaRPr lang="en-HK" sz="1100" dirty="0">
                        <a:solidFill>
                          <a:schemeClr val="tx1"/>
                        </a:solidFill>
                        <a:effectLst/>
                        <a:latin typeface="Calibri" panose="020F0502020204030204" pitchFamily="34" charset="0"/>
                        <a:ea typeface="PMingLiU" panose="02020500000000000000" pitchFamily="18" charset="-120"/>
                        <a:cs typeface="Calibri" panose="020F0502020204030204" pitchFamily="34"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15003962"/>
                  </a:ext>
                </a:extLst>
              </a:tr>
            </a:tbl>
          </a:graphicData>
        </a:graphic>
      </p:graphicFrame>
      <p:graphicFrame>
        <p:nvGraphicFramePr>
          <p:cNvPr id="3" name="Table 2">
            <a:extLst>
              <a:ext uri="{FF2B5EF4-FFF2-40B4-BE49-F238E27FC236}">
                <a16:creationId xmlns:a16="http://schemas.microsoft.com/office/drawing/2014/main" id="{F0EA8D8C-67EC-2AD8-ED8D-79C8A32E8DA7}"/>
              </a:ext>
            </a:extLst>
          </p:cNvPr>
          <p:cNvGraphicFramePr>
            <a:graphicFrameLocks noGrp="1"/>
          </p:cNvGraphicFramePr>
          <p:nvPr>
            <p:extLst>
              <p:ext uri="{D42A27DB-BD31-4B8C-83A1-F6EECF244321}">
                <p14:modId xmlns:p14="http://schemas.microsoft.com/office/powerpoint/2010/main" val="1137048207"/>
              </p:ext>
            </p:extLst>
          </p:nvPr>
        </p:nvGraphicFramePr>
        <p:xfrm>
          <a:off x="442316" y="1750178"/>
          <a:ext cx="5589658" cy="2231328"/>
        </p:xfrm>
        <a:graphic>
          <a:graphicData uri="http://schemas.openxmlformats.org/drawingml/2006/table">
            <a:tbl>
              <a:tblPr firstRow="1" firstCol="1" bandRow="1">
                <a:tableStyleId>{5940675A-B579-460E-94D1-54222C63F5DA}</a:tableStyleId>
              </a:tblPr>
              <a:tblGrid>
                <a:gridCol w="914400">
                  <a:extLst>
                    <a:ext uri="{9D8B030D-6E8A-4147-A177-3AD203B41FA5}">
                      <a16:colId xmlns:a16="http://schemas.microsoft.com/office/drawing/2014/main" val="4268898413"/>
                    </a:ext>
                  </a:extLst>
                </a:gridCol>
                <a:gridCol w="822960">
                  <a:extLst>
                    <a:ext uri="{9D8B030D-6E8A-4147-A177-3AD203B41FA5}">
                      <a16:colId xmlns:a16="http://schemas.microsoft.com/office/drawing/2014/main" val="149155090"/>
                    </a:ext>
                  </a:extLst>
                </a:gridCol>
                <a:gridCol w="2011680">
                  <a:extLst>
                    <a:ext uri="{9D8B030D-6E8A-4147-A177-3AD203B41FA5}">
                      <a16:colId xmlns:a16="http://schemas.microsoft.com/office/drawing/2014/main" val="2622041833"/>
                    </a:ext>
                  </a:extLst>
                </a:gridCol>
                <a:gridCol w="1840618">
                  <a:extLst>
                    <a:ext uri="{9D8B030D-6E8A-4147-A177-3AD203B41FA5}">
                      <a16:colId xmlns:a16="http://schemas.microsoft.com/office/drawing/2014/main" val="1608639949"/>
                    </a:ext>
                  </a:extLst>
                </a:gridCol>
              </a:tblGrid>
              <a:tr h="365760">
                <a:tc>
                  <a:txBody>
                    <a:bodyPr/>
                    <a:lstStyle/>
                    <a:p>
                      <a:pPr marL="0" marR="0">
                        <a:lnSpc>
                          <a:spcPct val="107000"/>
                        </a:lnSpc>
                        <a:spcBef>
                          <a:spcPts val="0"/>
                        </a:spcBef>
                        <a:spcAft>
                          <a:spcPts val="0"/>
                        </a:spcAft>
                      </a:pPr>
                      <a:r>
                        <a:rPr lang="en-HK" sz="1200" dirty="0">
                          <a:effectLst/>
                        </a:rPr>
                        <a:t>Group 1</a:t>
                      </a:r>
                      <a:endParaRPr lang="en-US" sz="12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tc>
                <a:tc rowSpan="2">
                  <a:txBody>
                    <a:bodyPr/>
                    <a:lstStyle/>
                    <a:p>
                      <a:pPr marL="0" marR="0">
                        <a:lnSpc>
                          <a:spcPct val="107000"/>
                        </a:lnSpc>
                        <a:spcBef>
                          <a:spcPts val="0"/>
                        </a:spcBef>
                        <a:spcAft>
                          <a:spcPts val="0"/>
                        </a:spcAft>
                      </a:pPr>
                      <a:r>
                        <a:rPr lang="en-US" sz="1200" kern="1200" dirty="0">
                          <a:solidFill>
                            <a:schemeClr val="tx1"/>
                          </a:solidFill>
                          <a:effectLst/>
                          <a:latin typeface="+mn-lt"/>
                          <a:ea typeface="+mn-ea"/>
                          <a:cs typeface="+mn-cs"/>
                        </a:rPr>
                        <a:t>Young adults</a:t>
                      </a:r>
                    </a:p>
                  </a:txBody>
                  <a:tcPr marL="68580" marR="68580" marT="0" marB="0" anchor="ctr"/>
                </a:tc>
                <a:tc rowSpan="2">
                  <a:txBody>
                    <a:bodyPr/>
                    <a:lstStyle/>
                    <a:p>
                      <a:pPr marL="0" marR="0">
                        <a:lnSpc>
                          <a:spcPct val="107000"/>
                        </a:lnSpc>
                        <a:spcBef>
                          <a:spcPts val="0"/>
                        </a:spcBef>
                        <a:spcAft>
                          <a:spcPts val="0"/>
                        </a:spcAft>
                      </a:pPr>
                      <a:r>
                        <a:rPr lang="en-HK" sz="1200" dirty="0">
                          <a:effectLst/>
                        </a:rPr>
                        <a:t>Age 30-40, mix of male and female, fair mix of no kids and with kids</a:t>
                      </a:r>
                      <a:endParaRPr lang="en-US" sz="12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HK" sz="1200" dirty="0">
                          <a:effectLst/>
                        </a:rPr>
                        <a:t>Mildly supportive or </a:t>
                      </a:r>
                      <a:br>
                        <a:rPr lang="en-HK" sz="1200" dirty="0">
                          <a:effectLst/>
                        </a:rPr>
                      </a:br>
                      <a:r>
                        <a:rPr lang="en-HK" sz="1200" dirty="0">
                          <a:effectLst/>
                        </a:rPr>
                        <a:t>“recently moved middle”</a:t>
                      </a:r>
                      <a:endParaRPr lang="en-US" sz="12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4014617968"/>
                  </a:ext>
                </a:extLst>
              </a:tr>
              <a:tr h="365760">
                <a:tc>
                  <a:txBody>
                    <a:bodyPr/>
                    <a:lstStyle/>
                    <a:p>
                      <a:pPr marL="0" marR="0">
                        <a:lnSpc>
                          <a:spcPct val="107000"/>
                        </a:lnSpc>
                        <a:spcBef>
                          <a:spcPts val="0"/>
                        </a:spcBef>
                        <a:spcAft>
                          <a:spcPts val="0"/>
                        </a:spcAft>
                      </a:pPr>
                      <a:r>
                        <a:rPr lang="en-HK" sz="1200" dirty="0">
                          <a:effectLst/>
                        </a:rPr>
                        <a:t>Group 2</a:t>
                      </a:r>
                    </a:p>
                  </a:txBody>
                  <a:tcPr marL="68580" marR="68580" marT="0" marB="0" anchor="ct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HK" sz="1200" dirty="0">
                          <a:effectLst/>
                        </a:rPr>
                        <a:t>“Moveable middle” </a:t>
                      </a:r>
                    </a:p>
                  </a:txBody>
                  <a:tcPr marL="68580" marR="68580" marT="0" marB="0" anchor="ctr"/>
                </a:tc>
                <a:extLst>
                  <a:ext uri="{0D108BD9-81ED-4DB2-BD59-A6C34878D82A}">
                    <a16:rowId xmlns:a16="http://schemas.microsoft.com/office/drawing/2014/main" val="3803445657"/>
                  </a:ext>
                </a:extLst>
              </a:tr>
              <a:tr h="365760">
                <a:tc>
                  <a:txBody>
                    <a:bodyPr/>
                    <a:lstStyle/>
                    <a:p>
                      <a:pPr marL="0" marR="0">
                        <a:lnSpc>
                          <a:spcPct val="107000"/>
                        </a:lnSpc>
                        <a:spcBef>
                          <a:spcPts val="0"/>
                        </a:spcBef>
                        <a:spcAft>
                          <a:spcPts val="0"/>
                        </a:spcAft>
                      </a:pPr>
                      <a:r>
                        <a:rPr lang="en-HK" sz="1200" dirty="0">
                          <a:effectLst/>
                        </a:rPr>
                        <a:t>Group 3</a:t>
                      </a:r>
                      <a:endParaRPr lang="en-US" sz="12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tc>
                <a:tc rowSpan="2">
                  <a:txBody>
                    <a:bodyPr/>
                    <a:lstStyle/>
                    <a:p>
                      <a:pPr marL="0" marR="0">
                        <a:lnSpc>
                          <a:spcPct val="107000"/>
                        </a:lnSpc>
                        <a:spcBef>
                          <a:spcPts val="0"/>
                        </a:spcBef>
                        <a:spcAft>
                          <a:spcPts val="0"/>
                        </a:spcAft>
                      </a:pPr>
                      <a:r>
                        <a:rPr lang="en-US" sz="1200" kern="1200" dirty="0">
                          <a:solidFill>
                            <a:schemeClr val="tx1"/>
                          </a:solidFill>
                          <a:effectLst/>
                          <a:latin typeface="+mn-lt"/>
                          <a:ea typeface="+mn-ea"/>
                          <a:cs typeface="+mn-cs"/>
                        </a:rPr>
                        <a:t>Mature adults</a:t>
                      </a:r>
                    </a:p>
                  </a:txBody>
                  <a:tcPr marL="68580" marR="68580" marT="0" marB="0" anchor="ctr"/>
                </a:tc>
                <a:tc rowSpan="2">
                  <a:txBody>
                    <a:bodyPr/>
                    <a:lstStyle/>
                    <a:p>
                      <a:pPr marL="0" marR="0">
                        <a:lnSpc>
                          <a:spcPct val="107000"/>
                        </a:lnSpc>
                        <a:spcBef>
                          <a:spcPts val="0"/>
                        </a:spcBef>
                        <a:spcAft>
                          <a:spcPts val="0"/>
                        </a:spcAft>
                      </a:pPr>
                      <a:r>
                        <a:rPr lang="en-HK" sz="1200" dirty="0">
                          <a:effectLst/>
                        </a:rPr>
                        <a:t>Age 41-55, mainly married and have kids (1-2 candidates with no kids)</a:t>
                      </a:r>
                      <a:endParaRPr lang="en-US" sz="12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HK" sz="1200" dirty="0">
                          <a:effectLst/>
                        </a:rPr>
                        <a:t>Mildly supportive or </a:t>
                      </a:r>
                      <a:br>
                        <a:rPr lang="en-HK" sz="1200" dirty="0">
                          <a:effectLst/>
                        </a:rPr>
                      </a:br>
                      <a:r>
                        <a:rPr lang="en-HK" sz="1200" dirty="0">
                          <a:effectLst/>
                        </a:rPr>
                        <a:t>“recently moved middle”</a:t>
                      </a:r>
                      <a:endParaRPr lang="en-US" sz="12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877598475"/>
                  </a:ext>
                </a:extLst>
              </a:tr>
              <a:tr h="365760">
                <a:tc>
                  <a:txBody>
                    <a:bodyPr/>
                    <a:lstStyle/>
                    <a:p>
                      <a:pPr marL="0" marR="0">
                        <a:lnSpc>
                          <a:spcPct val="107000"/>
                        </a:lnSpc>
                        <a:spcBef>
                          <a:spcPts val="0"/>
                        </a:spcBef>
                        <a:spcAft>
                          <a:spcPts val="0"/>
                        </a:spcAft>
                      </a:pPr>
                      <a:r>
                        <a:rPr lang="en-HK" sz="1200" dirty="0">
                          <a:effectLst/>
                        </a:rPr>
                        <a:t>Group 4</a:t>
                      </a:r>
                      <a:endParaRPr lang="en-US" sz="12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HK" sz="1200" dirty="0">
                          <a:effectLst/>
                        </a:rPr>
                        <a:t>“Moveable middle” </a:t>
                      </a:r>
                    </a:p>
                  </a:txBody>
                  <a:tcPr marL="68580" marR="68580" marT="0" marB="0" anchor="ctr"/>
                </a:tc>
                <a:extLst>
                  <a:ext uri="{0D108BD9-81ED-4DB2-BD59-A6C34878D82A}">
                    <a16:rowId xmlns:a16="http://schemas.microsoft.com/office/drawing/2014/main" val="2202844132"/>
                  </a:ext>
                </a:extLst>
              </a:tr>
              <a:tr h="365760">
                <a:tc>
                  <a:txBody>
                    <a:bodyPr/>
                    <a:lstStyle/>
                    <a:p>
                      <a:pPr marL="0" marR="0">
                        <a:lnSpc>
                          <a:spcPct val="107000"/>
                        </a:lnSpc>
                        <a:spcBef>
                          <a:spcPts val="0"/>
                        </a:spcBef>
                        <a:spcAft>
                          <a:spcPts val="0"/>
                        </a:spcAft>
                      </a:pPr>
                      <a:r>
                        <a:rPr lang="en-HK" sz="1200" dirty="0">
                          <a:effectLst/>
                        </a:rPr>
                        <a:t>Group 5</a:t>
                      </a:r>
                      <a:endParaRPr lang="en-US" sz="12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tc>
                <a:tc rowSpan="2">
                  <a:txBody>
                    <a:bodyPr/>
                    <a:lstStyle/>
                    <a:p>
                      <a:pPr marL="0" marR="0">
                        <a:lnSpc>
                          <a:spcPct val="107000"/>
                        </a:lnSpc>
                        <a:spcBef>
                          <a:spcPts val="0"/>
                        </a:spcBef>
                        <a:spcAft>
                          <a:spcPts val="0"/>
                        </a:spcAft>
                      </a:pPr>
                      <a:r>
                        <a:rPr lang="en-US" sz="1200" kern="1200" dirty="0">
                          <a:solidFill>
                            <a:schemeClr val="tx1"/>
                          </a:solidFill>
                          <a:effectLst/>
                          <a:latin typeface="+mn-lt"/>
                          <a:ea typeface="+mn-ea"/>
                          <a:cs typeface="+mn-cs"/>
                        </a:rPr>
                        <a:t>Elders</a:t>
                      </a:r>
                    </a:p>
                  </a:txBody>
                  <a:tcPr marL="68580" marR="68580" marT="0" marB="0" anchor="ctr"/>
                </a:tc>
                <a:tc rowSpan="2">
                  <a:txBody>
                    <a:bodyPr/>
                    <a:lstStyle/>
                    <a:p>
                      <a:pPr marL="0" marR="0">
                        <a:lnSpc>
                          <a:spcPct val="107000"/>
                        </a:lnSpc>
                        <a:spcBef>
                          <a:spcPts val="0"/>
                        </a:spcBef>
                        <a:spcAft>
                          <a:spcPts val="0"/>
                        </a:spcAft>
                      </a:pPr>
                      <a:r>
                        <a:rPr lang="en-HK" sz="1200" dirty="0">
                          <a:effectLst/>
                        </a:rPr>
                        <a:t>Aged 56-70, mainly married and have kids (1-2 candidates with no kids)</a:t>
                      </a:r>
                      <a:endParaRPr lang="en-US" sz="12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HK" sz="1200" dirty="0">
                          <a:effectLst/>
                        </a:rPr>
                        <a:t>Mildly supportive or </a:t>
                      </a:r>
                      <a:br>
                        <a:rPr lang="en-HK" sz="1200" dirty="0">
                          <a:effectLst/>
                        </a:rPr>
                      </a:br>
                      <a:r>
                        <a:rPr lang="en-HK" sz="1200" dirty="0">
                          <a:effectLst/>
                        </a:rPr>
                        <a:t>“recently moved middle”</a:t>
                      </a:r>
                      <a:endParaRPr lang="en-US" sz="12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tc>
                <a:extLst>
                  <a:ext uri="{0D108BD9-81ED-4DB2-BD59-A6C34878D82A}">
                    <a16:rowId xmlns:a16="http://schemas.microsoft.com/office/drawing/2014/main" val="815885245"/>
                  </a:ext>
                </a:extLst>
              </a:tr>
              <a:tr h="365760">
                <a:tc>
                  <a:txBody>
                    <a:bodyPr/>
                    <a:lstStyle/>
                    <a:p>
                      <a:pPr marL="0" marR="0">
                        <a:lnSpc>
                          <a:spcPct val="107000"/>
                        </a:lnSpc>
                        <a:spcBef>
                          <a:spcPts val="0"/>
                        </a:spcBef>
                        <a:spcAft>
                          <a:spcPts val="0"/>
                        </a:spcAft>
                      </a:pPr>
                      <a:r>
                        <a:rPr lang="en-HK" sz="1200" dirty="0">
                          <a:effectLst/>
                        </a:rPr>
                        <a:t>Group 6</a:t>
                      </a:r>
                      <a:endParaRPr lang="en-US" sz="1200" dirty="0">
                        <a:effectLst/>
                        <a:latin typeface="Times New Roman" panose="02020603050405020304" pitchFamily="18" charset="0"/>
                        <a:ea typeface="PMingLiU" panose="02020500000000000000" pitchFamily="18" charset="-120"/>
                        <a:cs typeface="Times New Roman" panose="02020603050405020304" pitchFamily="18" charset="0"/>
                      </a:endParaRPr>
                    </a:p>
                  </a:txBody>
                  <a:tcPr marL="68580" marR="68580" marT="0" marB="0" anchor="ct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HK" sz="1200" dirty="0">
                          <a:effectLst/>
                        </a:rPr>
                        <a:t>“Moveable middle” </a:t>
                      </a:r>
                    </a:p>
                  </a:txBody>
                  <a:tcPr marL="68580" marR="68580" marT="0" marB="0" anchor="ctr"/>
                </a:tc>
                <a:extLst>
                  <a:ext uri="{0D108BD9-81ED-4DB2-BD59-A6C34878D82A}">
                    <a16:rowId xmlns:a16="http://schemas.microsoft.com/office/drawing/2014/main" val="699529994"/>
                  </a:ext>
                </a:extLst>
              </a:tr>
            </a:tbl>
          </a:graphicData>
        </a:graphic>
      </p:graphicFrame>
    </p:spTree>
    <p:extLst>
      <p:ext uri="{BB962C8B-B14F-4D97-AF65-F5344CB8AC3E}">
        <p14:creationId xmlns:p14="http://schemas.microsoft.com/office/powerpoint/2010/main" val="4043317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114F7547-D7F1-674F-82D6-A08A706A782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5519"/>
          <a:stretch/>
        </p:blipFill>
        <p:spPr>
          <a:xfrm>
            <a:off x="0" y="0"/>
            <a:ext cx="12192000" cy="6858000"/>
          </a:xfrm>
        </p:spPr>
      </p:pic>
      <p:sp>
        <p:nvSpPr>
          <p:cNvPr id="7" name="Rectangle 6">
            <a:extLst>
              <a:ext uri="{FF2B5EF4-FFF2-40B4-BE49-F238E27FC236}">
                <a16:creationId xmlns:a16="http://schemas.microsoft.com/office/drawing/2014/main" id="{C69E5E2D-6F1C-104C-B0F2-BB9C58AABC0C}"/>
              </a:ext>
            </a:extLst>
          </p:cNvPr>
          <p:cNvSpPr/>
          <p:nvPr/>
        </p:nvSpPr>
        <p:spPr>
          <a:xfrm>
            <a:off x="914405" y="912407"/>
            <a:ext cx="10363191" cy="5033186"/>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E99387FF-81E1-644F-BD1F-4D7876558717}"/>
              </a:ext>
            </a:extLst>
          </p:cNvPr>
          <p:cNvSpPr>
            <a:spLocks noGrp="1"/>
          </p:cNvSpPr>
          <p:nvPr>
            <p:ph type="sldNum" sz="quarter" idx="20"/>
          </p:nvPr>
        </p:nvSpPr>
        <p:spPr/>
        <p:txBody>
          <a:bodyPr/>
          <a:lstStyle/>
          <a:p>
            <a:fld id="{D61AABEC-672F-4B68-B914-690DA978312C}" type="slidenum">
              <a:rPr lang="en-GB" smtClean="0"/>
              <a:pPr/>
              <a:t>50</a:t>
            </a:fld>
            <a:r>
              <a:rPr lang="en-GB"/>
              <a:t> ‒ </a:t>
            </a:r>
          </a:p>
        </p:txBody>
      </p:sp>
      <p:sp>
        <p:nvSpPr>
          <p:cNvPr id="5" name="Title 4">
            <a:extLst>
              <a:ext uri="{FF2B5EF4-FFF2-40B4-BE49-F238E27FC236}">
                <a16:creationId xmlns:a16="http://schemas.microsoft.com/office/drawing/2014/main" id="{56B1C3BB-513E-A146-B21F-8E78DAA0688F}"/>
              </a:ext>
            </a:extLst>
          </p:cNvPr>
          <p:cNvSpPr>
            <a:spLocks noGrp="1"/>
          </p:cNvSpPr>
          <p:nvPr>
            <p:ph type="title"/>
          </p:nvPr>
        </p:nvSpPr>
        <p:spPr>
          <a:xfrm>
            <a:off x="1469136" y="2274840"/>
            <a:ext cx="9253728" cy="2308324"/>
          </a:xfrm>
        </p:spPr>
        <p:txBody>
          <a:bodyPr/>
          <a:lstStyle/>
          <a:p>
            <a:r>
              <a:rPr lang="en-US" sz="3200" b="0" dirty="0">
                <a:latin typeface="+mn-lt"/>
              </a:rPr>
              <a:t>“We must be willing to give up </a:t>
            </a:r>
            <a:br>
              <a:rPr lang="en-US" sz="3200" b="0" dirty="0">
                <a:latin typeface="+mn-lt"/>
              </a:rPr>
            </a:br>
            <a:r>
              <a:rPr lang="en-US" sz="3200" b="0" dirty="0">
                <a:latin typeface="+mn-lt"/>
              </a:rPr>
              <a:t>the life we have planned so as </a:t>
            </a:r>
            <a:br>
              <a:rPr lang="en-US" sz="3200" b="0" dirty="0">
                <a:latin typeface="+mn-lt"/>
              </a:rPr>
            </a:br>
            <a:r>
              <a:rPr lang="en-US" sz="3200" b="0" dirty="0">
                <a:latin typeface="+mn-lt"/>
              </a:rPr>
              <a:t>to have the life that is waiting for us”</a:t>
            </a:r>
            <a:br>
              <a:rPr lang="en-US" sz="3200" b="0" dirty="0">
                <a:latin typeface="+mn-lt"/>
              </a:rPr>
            </a:br>
            <a:br>
              <a:rPr lang="en-US" sz="3200" dirty="0">
                <a:latin typeface="+mn-lt"/>
              </a:rPr>
            </a:br>
            <a:r>
              <a:rPr lang="en-US" sz="3200" dirty="0">
                <a:latin typeface="+mn-lt"/>
              </a:rPr>
              <a:t>~ Joseph Campbell</a:t>
            </a:r>
          </a:p>
        </p:txBody>
      </p:sp>
      <p:sp>
        <p:nvSpPr>
          <p:cNvPr id="10" name="Forme libre : forme 12">
            <a:extLst>
              <a:ext uri="{FF2B5EF4-FFF2-40B4-BE49-F238E27FC236}">
                <a16:creationId xmlns:a16="http://schemas.microsoft.com/office/drawing/2014/main" id="{D3E8E99A-12A3-F04D-BCDA-94C403FCDCD2}"/>
              </a:ext>
            </a:extLst>
          </p:cNvPr>
          <p:cNvSpPr/>
          <p:nvPr/>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Forme libre : forme 13">
            <a:extLst>
              <a:ext uri="{FF2B5EF4-FFF2-40B4-BE49-F238E27FC236}">
                <a16:creationId xmlns:a16="http://schemas.microsoft.com/office/drawing/2014/main" id="{EA2B4174-E2AD-8945-BC6F-F0D5AAA2DEC4}"/>
              </a:ext>
            </a:extLst>
          </p:cNvPr>
          <p:cNvSpPr/>
          <p:nvPr/>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Espace réservé du pied de page 4">
            <a:extLst>
              <a:ext uri="{FF2B5EF4-FFF2-40B4-BE49-F238E27FC236}">
                <a16:creationId xmlns:a16="http://schemas.microsoft.com/office/drawing/2014/main" id="{9E22E98F-B4DE-F544-A89D-A167B1B30F9D}"/>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solidFill>
                <a:effectLst/>
                <a:uLnTx/>
                <a:uFillTx/>
                <a:latin typeface="Arial"/>
                <a:ea typeface="+mn-ea"/>
                <a:cs typeface="+mn-cs"/>
              </a:rPr>
              <a:t>© Ipsos</a:t>
            </a:r>
          </a:p>
        </p:txBody>
      </p:sp>
      <p:grpSp>
        <p:nvGrpSpPr>
          <p:cNvPr id="13" name="Group 12">
            <a:extLst>
              <a:ext uri="{FF2B5EF4-FFF2-40B4-BE49-F238E27FC236}">
                <a16:creationId xmlns:a16="http://schemas.microsoft.com/office/drawing/2014/main" id="{ECB4EF74-BB25-9943-91FE-D170D2530E85}"/>
              </a:ext>
            </a:extLst>
          </p:cNvPr>
          <p:cNvGrpSpPr/>
          <p:nvPr/>
        </p:nvGrpSpPr>
        <p:grpSpPr>
          <a:xfrm>
            <a:off x="11364899" y="6200776"/>
            <a:ext cx="432372" cy="394468"/>
            <a:chOff x="11309880" y="6178130"/>
            <a:chExt cx="490427" cy="447433"/>
          </a:xfrm>
        </p:grpSpPr>
        <p:sp>
          <p:nvSpPr>
            <p:cNvPr id="14" name="Freeform: Shape 6">
              <a:extLst>
                <a:ext uri="{FF2B5EF4-FFF2-40B4-BE49-F238E27FC236}">
                  <a16:creationId xmlns:a16="http://schemas.microsoft.com/office/drawing/2014/main" id="{161DD2E9-BF9A-A34C-B00A-5B5B69A5BADF}"/>
                </a:ext>
              </a:extLst>
            </p:cNvPr>
            <p:cNvSpPr/>
            <p:nvPr/>
          </p:nvSpPr>
          <p:spPr>
            <a:xfrm>
              <a:off x="11309880" y="6178130"/>
              <a:ext cx="490427" cy="447424"/>
            </a:xfrm>
            <a:custGeom>
              <a:avLst/>
              <a:gdLst>
                <a:gd name="connsiteX0" fmla="*/ 686 w 490426"/>
                <a:gd name="connsiteY0" fmla="*/ 447378 h 447424"/>
                <a:gd name="connsiteX1" fmla="*/ 686 w 490426"/>
                <a:gd name="connsiteY1" fmla="*/ 686 h 447424"/>
                <a:gd name="connsiteX2" fmla="*/ 479355 w 490426"/>
                <a:gd name="connsiteY2" fmla="*/ 686 h 447424"/>
                <a:gd name="connsiteX3" fmla="*/ 431511 w 490426"/>
                <a:gd name="connsiteY3" fmla="*/ 447378 h 447424"/>
                <a:gd name="connsiteX4" fmla="*/ 686 w 490426"/>
                <a:gd name="connsiteY4" fmla="*/ 447378 h 447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426" h="447424">
                  <a:moveTo>
                    <a:pt x="686" y="447378"/>
                  </a:moveTo>
                  <a:lnTo>
                    <a:pt x="686" y="686"/>
                  </a:lnTo>
                  <a:lnTo>
                    <a:pt x="479355" y="686"/>
                  </a:lnTo>
                  <a:cubicBezTo>
                    <a:pt x="500885" y="149663"/>
                    <a:pt x="492440" y="291009"/>
                    <a:pt x="431511" y="447378"/>
                  </a:cubicBezTo>
                  <a:lnTo>
                    <a:pt x="686" y="447378"/>
                  </a:lnTo>
                  <a:close/>
                </a:path>
              </a:pathLst>
            </a:custGeom>
            <a:solidFill>
              <a:srgbClr val="009D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15" name="Freeform: Shape 8">
              <a:extLst>
                <a:ext uri="{FF2B5EF4-FFF2-40B4-BE49-F238E27FC236}">
                  <a16:creationId xmlns:a16="http://schemas.microsoft.com/office/drawing/2014/main" id="{42049F44-35FF-DA4E-98CA-7251E13B3EEB}"/>
                </a:ext>
              </a:extLst>
            </p:cNvPr>
            <p:cNvSpPr/>
            <p:nvPr/>
          </p:nvSpPr>
          <p:spPr>
            <a:xfrm>
              <a:off x="11502079" y="6341710"/>
              <a:ext cx="10980" cy="8235"/>
            </a:xfrm>
            <a:custGeom>
              <a:avLst/>
              <a:gdLst>
                <a:gd name="connsiteX0" fmla="*/ 2708 w 10979"/>
                <a:gd name="connsiteY0" fmla="*/ 5920 h 8234"/>
                <a:gd name="connsiteX1" fmla="*/ 686 w 10979"/>
                <a:gd name="connsiteY1" fmla="*/ 7640 h 8234"/>
                <a:gd name="connsiteX2" fmla="*/ 10943 w 10979"/>
                <a:gd name="connsiteY2" fmla="*/ 3532 h 8234"/>
                <a:gd name="connsiteX3" fmla="*/ 11172 w 10979"/>
                <a:gd name="connsiteY3" fmla="*/ 686 h 8234"/>
                <a:gd name="connsiteX4" fmla="*/ 2708 w 10979"/>
                <a:gd name="connsiteY4" fmla="*/ 5920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8234">
                  <a:moveTo>
                    <a:pt x="2708" y="5920"/>
                  </a:moveTo>
                  <a:lnTo>
                    <a:pt x="686" y="7640"/>
                  </a:lnTo>
                  <a:cubicBezTo>
                    <a:pt x="5133" y="9241"/>
                    <a:pt x="9973" y="6167"/>
                    <a:pt x="10943" y="3532"/>
                  </a:cubicBezTo>
                  <a:lnTo>
                    <a:pt x="11172" y="686"/>
                  </a:lnTo>
                  <a:cubicBezTo>
                    <a:pt x="7640" y="1482"/>
                    <a:pt x="4154" y="3221"/>
                    <a:pt x="2708" y="592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16" name="Freeform: Shape 11">
              <a:extLst>
                <a:ext uri="{FF2B5EF4-FFF2-40B4-BE49-F238E27FC236}">
                  <a16:creationId xmlns:a16="http://schemas.microsoft.com/office/drawing/2014/main" id="{7C16C69C-B489-0D4D-A2B4-1CCDB0D15A05}"/>
                </a:ext>
              </a:extLst>
            </p:cNvPr>
            <p:cNvSpPr/>
            <p:nvPr/>
          </p:nvSpPr>
          <p:spPr>
            <a:xfrm>
              <a:off x="11524752" y="6360604"/>
              <a:ext cx="9150" cy="9150"/>
            </a:xfrm>
            <a:custGeom>
              <a:avLst/>
              <a:gdLst>
                <a:gd name="connsiteX0" fmla="*/ 4200 w 9149"/>
                <a:gd name="connsiteY0" fmla="*/ 906 h 9149"/>
                <a:gd name="connsiteX1" fmla="*/ 686 w 9149"/>
                <a:gd name="connsiteY1" fmla="*/ 686 h 9149"/>
                <a:gd name="connsiteX2" fmla="*/ 4950 w 9149"/>
                <a:gd name="connsiteY2" fmla="*/ 8281 h 9149"/>
                <a:gd name="connsiteX3" fmla="*/ 7576 w 9149"/>
                <a:gd name="connsiteY3" fmla="*/ 8866 h 9149"/>
                <a:gd name="connsiteX4" fmla="*/ 4200 w 9149"/>
                <a:gd name="connsiteY4" fmla="*/ 906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 h="9149">
                  <a:moveTo>
                    <a:pt x="4200" y="906"/>
                  </a:moveTo>
                  <a:lnTo>
                    <a:pt x="686" y="686"/>
                  </a:lnTo>
                  <a:cubicBezTo>
                    <a:pt x="695" y="3779"/>
                    <a:pt x="1674" y="6286"/>
                    <a:pt x="4950" y="8281"/>
                  </a:cubicBezTo>
                  <a:lnTo>
                    <a:pt x="7576" y="8866"/>
                  </a:lnTo>
                  <a:cubicBezTo>
                    <a:pt x="11172" y="5792"/>
                    <a:pt x="6377" y="2653"/>
                    <a:pt x="4200" y="90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17" name="Freeform: Shape 12">
              <a:extLst>
                <a:ext uri="{FF2B5EF4-FFF2-40B4-BE49-F238E27FC236}">
                  <a16:creationId xmlns:a16="http://schemas.microsoft.com/office/drawing/2014/main" id="{2B1E0398-952C-BE48-9757-A9013D07EB1C}"/>
                </a:ext>
              </a:extLst>
            </p:cNvPr>
            <p:cNvSpPr/>
            <p:nvPr/>
          </p:nvSpPr>
          <p:spPr>
            <a:xfrm>
              <a:off x="11490340" y="6281696"/>
              <a:ext cx="13725" cy="10065"/>
            </a:xfrm>
            <a:custGeom>
              <a:avLst/>
              <a:gdLst>
                <a:gd name="connsiteX0" fmla="*/ 3303 w 13724"/>
                <a:gd name="connsiteY0" fmla="*/ 7100 h 10064"/>
                <a:gd name="connsiteX1" fmla="*/ 686 w 13724"/>
                <a:gd name="connsiteY1" fmla="*/ 8958 h 10064"/>
                <a:gd name="connsiteX2" fmla="*/ 12325 w 13724"/>
                <a:gd name="connsiteY2" fmla="*/ 4191 h 10064"/>
                <a:gd name="connsiteX3" fmla="*/ 13194 w 13724"/>
                <a:gd name="connsiteY3" fmla="*/ 686 h 10064"/>
                <a:gd name="connsiteX4" fmla="*/ 3303 w 13724"/>
                <a:gd name="connsiteY4" fmla="*/ 7100 h 1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4" h="10064">
                  <a:moveTo>
                    <a:pt x="3303" y="7100"/>
                  </a:moveTo>
                  <a:lnTo>
                    <a:pt x="686" y="8958"/>
                  </a:lnTo>
                  <a:cubicBezTo>
                    <a:pt x="6030" y="10870"/>
                    <a:pt x="10403" y="8034"/>
                    <a:pt x="12325" y="4191"/>
                  </a:cubicBezTo>
                  <a:lnTo>
                    <a:pt x="13194" y="686"/>
                  </a:lnTo>
                  <a:cubicBezTo>
                    <a:pt x="8948" y="1629"/>
                    <a:pt x="5673" y="1601"/>
                    <a:pt x="3303" y="7100"/>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18" name="Freeform: Shape 13">
              <a:extLst>
                <a:ext uri="{FF2B5EF4-FFF2-40B4-BE49-F238E27FC236}">
                  <a16:creationId xmlns:a16="http://schemas.microsoft.com/office/drawing/2014/main" id="{73087A19-0848-0246-903D-D965B5F77243}"/>
                </a:ext>
              </a:extLst>
            </p:cNvPr>
            <p:cNvSpPr/>
            <p:nvPr/>
          </p:nvSpPr>
          <p:spPr>
            <a:xfrm>
              <a:off x="11483340" y="6302842"/>
              <a:ext cx="10980" cy="9150"/>
            </a:xfrm>
            <a:custGeom>
              <a:avLst/>
              <a:gdLst>
                <a:gd name="connsiteX0" fmla="*/ 10577 w 10979"/>
                <a:gd name="connsiteY0" fmla="*/ 3568 h 9149"/>
                <a:gd name="connsiteX1" fmla="*/ 9799 w 10979"/>
                <a:gd name="connsiteY1" fmla="*/ 686 h 9149"/>
                <a:gd name="connsiteX2" fmla="*/ 686 w 10979"/>
                <a:gd name="connsiteY2" fmla="*/ 6441 h 9149"/>
                <a:gd name="connsiteX3" fmla="*/ 686 w 10979"/>
                <a:gd name="connsiteY3" fmla="*/ 8720 h 9149"/>
                <a:gd name="connsiteX4" fmla="*/ 10577 w 10979"/>
                <a:gd name="connsiteY4" fmla="*/ 3568 h 9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9" h="9149">
                  <a:moveTo>
                    <a:pt x="10577" y="3568"/>
                  </a:moveTo>
                  <a:lnTo>
                    <a:pt x="9799" y="686"/>
                  </a:lnTo>
                  <a:cubicBezTo>
                    <a:pt x="5554" y="1638"/>
                    <a:pt x="2416" y="3202"/>
                    <a:pt x="686" y="6441"/>
                  </a:cubicBezTo>
                  <a:lnTo>
                    <a:pt x="686" y="8720"/>
                  </a:lnTo>
                  <a:cubicBezTo>
                    <a:pt x="6021" y="10623"/>
                    <a:pt x="8857" y="5838"/>
                    <a:pt x="10577" y="3568"/>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19" name="Freeform: Shape 14">
              <a:extLst>
                <a:ext uri="{FF2B5EF4-FFF2-40B4-BE49-F238E27FC236}">
                  <a16:creationId xmlns:a16="http://schemas.microsoft.com/office/drawing/2014/main" id="{AFCA0AFC-25C6-784A-880E-C7729603537D}"/>
                </a:ext>
              </a:extLst>
            </p:cNvPr>
            <p:cNvSpPr/>
            <p:nvPr/>
          </p:nvSpPr>
          <p:spPr>
            <a:xfrm>
              <a:off x="11480056" y="6325904"/>
              <a:ext cx="12810" cy="8235"/>
            </a:xfrm>
            <a:custGeom>
              <a:avLst/>
              <a:gdLst>
                <a:gd name="connsiteX0" fmla="*/ 686 w 12809"/>
                <a:gd name="connsiteY0" fmla="*/ 6492 h 8234"/>
                <a:gd name="connsiteX1" fmla="*/ 2443 w 12809"/>
                <a:gd name="connsiteY1" fmla="*/ 7544 h 8234"/>
                <a:gd name="connsiteX2" fmla="*/ 10120 w 12809"/>
                <a:gd name="connsiteY2" fmla="*/ 2832 h 8234"/>
                <a:gd name="connsiteX3" fmla="*/ 12370 w 12809"/>
                <a:gd name="connsiteY3" fmla="*/ 864 h 8234"/>
                <a:gd name="connsiteX4" fmla="*/ 686 w 12809"/>
                <a:gd name="connsiteY4" fmla="*/ 6492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686" y="6492"/>
                  </a:moveTo>
                  <a:lnTo>
                    <a:pt x="2443" y="7544"/>
                  </a:lnTo>
                  <a:cubicBezTo>
                    <a:pt x="8290" y="9456"/>
                    <a:pt x="8674" y="4735"/>
                    <a:pt x="10120" y="2832"/>
                  </a:cubicBezTo>
                  <a:lnTo>
                    <a:pt x="12370" y="864"/>
                  </a:lnTo>
                  <a:cubicBezTo>
                    <a:pt x="6954" y="-206"/>
                    <a:pt x="2123" y="3783"/>
                    <a:pt x="686" y="6492"/>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20" name="Freeform: Shape 15">
              <a:extLst>
                <a:ext uri="{FF2B5EF4-FFF2-40B4-BE49-F238E27FC236}">
                  <a16:creationId xmlns:a16="http://schemas.microsoft.com/office/drawing/2014/main" id="{6142995D-B767-AB47-804F-BC844CF8D16E}"/>
                </a:ext>
              </a:extLst>
            </p:cNvPr>
            <p:cNvSpPr/>
            <p:nvPr/>
          </p:nvSpPr>
          <p:spPr>
            <a:xfrm>
              <a:off x="11512418" y="6248710"/>
              <a:ext cx="12810" cy="8235"/>
            </a:xfrm>
            <a:custGeom>
              <a:avLst/>
              <a:gdLst>
                <a:gd name="connsiteX0" fmla="*/ 2791 w 12809"/>
                <a:gd name="connsiteY0" fmla="*/ 816 h 8234"/>
                <a:gd name="connsiteX1" fmla="*/ 686 w 12809"/>
                <a:gd name="connsiteY1" fmla="*/ 1822 h 8234"/>
                <a:gd name="connsiteX2" fmla="*/ 11840 w 12809"/>
                <a:gd name="connsiteY2" fmla="*/ 6727 h 8234"/>
                <a:gd name="connsiteX3" fmla="*/ 12151 w 12809"/>
                <a:gd name="connsiteY3" fmla="*/ 3186 h 8234"/>
                <a:gd name="connsiteX4" fmla="*/ 2791 w 12809"/>
                <a:gd name="connsiteY4" fmla="*/ 816 h 8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9" h="8234">
                  <a:moveTo>
                    <a:pt x="2791" y="816"/>
                  </a:moveTo>
                  <a:lnTo>
                    <a:pt x="686" y="1822"/>
                  </a:lnTo>
                  <a:cubicBezTo>
                    <a:pt x="1263" y="5546"/>
                    <a:pt x="9717" y="9700"/>
                    <a:pt x="11840" y="6727"/>
                  </a:cubicBezTo>
                  <a:lnTo>
                    <a:pt x="12151" y="3186"/>
                  </a:lnTo>
                  <a:cubicBezTo>
                    <a:pt x="9388" y="1310"/>
                    <a:pt x="6551" y="313"/>
                    <a:pt x="2791" y="81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21" name="Freeform: Shape 16">
              <a:extLst>
                <a:ext uri="{FF2B5EF4-FFF2-40B4-BE49-F238E27FC236}">
                  <a16:creationId xmlns:a16="http://schemas.microsoft.com/office/drawing/2014/main" id="{F46154AF-34AC-D44F-8529-339E410F7D02}"/>
                </a:ext>
              </a:extLst>
            </p:cNvPr>
            <p:cNvSpPr/>
            <p:nvPr/>
          </p:nvSpPr>
          <p:spPr>
            <a:xfrm>
              <a:off x="11538797" y="6238317"/>
              <a:ext cx="8235" cy="12810"/>
            </a:xfrm>
            <a:custGeom>
              <a:avLst/>
              <a:gdLst>
                <a:gd name="connsiteX0" fmla="*/ 5773 w 8234"/>
                <a:gd name="connsiteY0" fmla="*/ 1674 h 12809"/>
                <a:gd name="connsiteX1" fmla="*/ 2525 w 8234"/>
                <a:gd name="connsiteY1" fmla="*/ 686 h 12809"/>
                <a:gd name="connsiteX2" fmla="*/ 1692 w 8234"/>
                <a:gd name="connsiteY2" fmla="*/ 9324 h 12809"/>
                <a:gd name="connsiteX3" fmla="*/ 3376 w 8234"/>
                <a:gd name="connsiteY3" fmla="*/ 12700 h 12809"/>
                <a:gd name="connsiteX4" fmla="*/ 5773 w 8234"/>
                <a:gd name="connsiteY4" fmla="*/ 1674 h 12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 h="12809">
                  <a:moveTo>
                    <a:pt x="5773" y="1674"/>
                  </a:moveTo>
                  <a:lnTo>
                    <a:pt x="2525" y="686"/>
                  </a:lnTo>
                  <a:cubicBezTo>
                    <a:pt x="777" y="3157"/>
                    <a:pt x="-147" y="5051"/>
                    <a:pt x="1692" y="9324"/>
                  </a:cubicBezTo>
                  <a:lnTo>
                    <a:pt x="3376" y="12700"/>
                  </a:lnTo>
                  <a:cubicBezTo>
                    <a:pt x="7228" y="8958"/>
                    <a:pt x="11025" y="5408"/>
                    <a:pt x="5773" y="1674"/>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22" name="Freeform: Shape 17">
              <a:extLst>
                <a:ext uri="{FF2B5EF4-FFF2-40B4-BE49-F238E27FC236}">
                  <a16:creationId xmlns:a16="http://schemas.microsoft.com/office/drawing/2014/main" id="{FD6D41CB-76E4-054B-8FC4-65DD4F6F5F7E}"/>
                </a:ext>
              </a:extLst>
            </p:cNvPr>
            <p:cNvSpPr/>
            <p:nvPr/>
          </p:nvSpPr>
          <p:spPr>
            <a:xfrm>
              <a:off x="11565505" y="6216148"/>
              <a:ext cx="92412" cy="236064"/>
            </a:xfrm>
            <a:custGeom>
              <a:avLst/>
              <a:gdLst>
                <a:gd name="connsiteX0" fmla="*/ 59144 w 92412"/>
                <a:gd name="connsiteY0" fmla="*/ 101773 h 236064"/>
                <a:gd name="connsiteX1" fmla="*/ 42885 w 92412"/>
                <a:gd name="connsiteY1" fmla="*/ 97628 h 236064"/>
                <a:gd name="connsiteX2" fmla="*/ 62520 w 92412"/>
                <a:gd name="connsiteY2" fmla="*/ 93803 h 236064"/>
                <a:gd name="connsiteX3" fmla="*/ 64561 w 92412"/>
                <a:gd name="connsiteY3" fmla="*/ 97317 h 236064"/>
                <a:gd name="connsiteX4" fmla="*/ 59144 w 92412"/>
                <a:gd name="connsiteY4" fmla="*/ 101773 h 236064"/>
                <a:gd name="connsiteX5" fmla="*/ 83427 w 92412"/>
                <a:gd name="connsiteY5" fmla="*/ 106036 h 236064"/>
                <a:gd name="connsiteX6" fmla="*/ 78578 w 92412"/>
                <a:gd name="connsiteY6" fmla="*/ 87966 h 236064"/>
                <a:gd name="connsiteX7" fmla="*/ 82833 w 92412"/>
                <a:gd name="connsiteY7" fmla="*/ 80746 h 236064"/>
                <a:gd name="connsiteX8" fmla="*/ 81945 w 92412"/>
                <a:gd name="connsiteY8" fmla="*/ 58897 h 236064"/>
                <a:gd name="connsiteX9" fmla="*/ 83775 w 92412"/>
                <a:gd name="connsiteY9" fmla="*/ 57067 h 236064"/>
                <a:gd name="connsiteX10" fmla="*/ 81945 w 92412"/>
                <a:gd name="connsiteY10" fmla="*/ 50735 h 236064"/>
                <a:gd name="connsiteX11" fmla="*/ 80399 w 92412"/>
                <a:gd name="connsiteY11" fmla="*/ 41439 h 236064"/>
                <a:gd name="connsiteX12" fmla="*/ 77160 w 92412"/>
                <a:gd name="connsiteY12" fmla="*/ 34128 h 236064"/>
                <a:gd name="connsiteX13" fmla="*/ 78697 w 92412"/>
                <a:gd name="connsiteY13" fmla="*/ 30843 h 236064"/>
                <a:gd name="connsiteX14" fmla="*/ 73262 w 92412"/>
                <a:gd name="connsiteY14" fmla="*/ 27650 h 236064"/>
                <a:gd name="connsiteX15" fmla="*/ 68477 w 92412"/>
                <a:gd name="connsiteY15" fmla="*/ 24768 h 236064"/>
                <a:gd name="connsiteX16" fmla="*/ 67223 w 92412"/>
                <a:gd name="connsiteY16" fmla="*/ 20486 h 236064"/>
                <a:gd name="connsiteX17" fmla="*/ 63206 w 92412"/>
                <a:gd name="connsiteY17" fmla="*/ 22343 h 236064"/>
                <a:gd name="connsiteX18" fmla="*/ 62346 w 92412"/>
                <a:gd name="connsiteY18" fmla="*/ 17128 h 236064"/>
                <a:gd name="connsiteX19" fmla="*/ 56939 w 92412"/>
                <a:gd name="connsiteY19" fmla="*/ 19315 h 236064"/>
                <a:gd name="connsiteX20" fmla="*/ 53956 w 92412"/>
                <a:gd name="connsiteY20" fmla="*/ 12581 h 236064"/>
                <a:gd name="connsiteX21" fmla="*/ 51046 w 92412"/>
                <a:gd name="connsiteY21" fmla="*/ 13212 h 236064"/>
                <a:gd name="connsiteX22" fmla="*/ 46856 w 92412"/>
                <a:gd name="connsiteY22" fmla="*/ 16524 h 236064"/>
                <a:gd name="connsiteX23" fmla="*/ 46774 w 92412"/>
                <a:gd name="connsiteY23" fmla="*/ 10192 h 236064"/>
                <a:gd name="connsiteX24" fmla="*/ 44788 w 92412"/>
                <a:gd name="connsiteY24" fmla="*/ 9195 h 236064"/>
                <a:gd name="connsiteX25" fmla="*/ 41357 w 92412"/>
                <a:gd name="connsiteY25" fmla="*/ 7612 h 236064"/>
                <a:gd name="connsiteX26" fmla="*/ 36407 w 92412"/>
                <a:gd name="connsiteY26" fmla="*/ 9634 h 236064"/>
                <a:gd name="connsiteX27" fmla="*/ 38484 w 92412"/>
                <a:gd name="connsiteY27" fmla="*/ 3678 h 236064"/>
                <a:gd name="connsiteX28" fmla="*/ 32289 w 92412"/>
                <a:gd name="connsiteY28" fmla="*/ 10870 h 236064"/>
                <a:gd name="connsiteX29" fmla="*/ 28666 w 92412"/>
                <a:gd name="connsiteY29" fmla="*/ 11592 h 236064"/>
                <a:gd name="connsiteX30" fmla="*/ 35108 w 92412"/>
                <a:gd name="connsiteY30" fmla="*/ 2726 h 236064"/>
                <a:gd name="connsiteX31" fmla="*/ 28355 w 92412"/>
                <a:gd name="connsiteY31" fmla="*/ 8921 h 236064"/>
                <a:gd name="connsiteX32" fmla="*/ 23076 w 92412"/>
                <a:gd name="connsiteY32" fmla="*/ 9753 h 236064"/>
                <a:gd name="connsiteX33" fmla="*/ 24796 w 92412"/>
                <a:gd name="connsiteY33" fmla="*/ 2013 h 236064"/>
                <a:gd name="connsiteX34" fmla="*/ 23057 w 92412"/>
                <a:gd name="connsiteY34" fmla="*/ 6038 h 236064"/>
                <a:gd name="connsiteX35" fmla="*/ 22234 w 92412"/>
                <a:gd name="connsiteY35" fmla="*/ 1738 h 236064"/>
                <a:gd name="connsiteX36" fmla="*/ 19141 w 92412"/>
                <a:gd name="connsiteY36" fmla="*/ 11867 h 236064"/>
                <a:gd name="connsiteX37" fmla="*/ 17028 w 92412"/>
                <a:gd name="connsiteY37" fmla="*/ 2150 h 236064"/>
                <a:gd name="connsiteX38" fmla="*/ 11007 w 92412"/>
                <a:gd name="connsiteY38" fmla="*/ 11583 h 236064"/>
                <a:gd name="connsiteX39" fmla="*/ 7988 w 92412"/>
                <a:gd name="connsiteY39" fmla="*/ 12288 h 236064"/>
                <a:gd name="connsiteX40" fmla="*/ 5499 w 92412"/>
                <a:gd name="connsiteY40" fmla="*/ 2699 h 236064"/>
                <a:gd name="connsiteX41" fmla="*/ 1336 w 92412"/>
                <a:gd name="connsiteY41" fmla="*/ 231324 h 236064"/>
                <a:gd name="connsiteX42" fmla="*/ 686 w 92412"/>
                <a:gd name="connsiteY42" fmla="*/ 235359 h 236064"/>
                <a:gd name="connsiteX43" fmla="*/ 21621 w 92412"/>
                <a:gd name="connsiteY43" fmla="*/ 233191 h 236064"/>
                <a:gd name="connsiteX44" fmla="*/ 69181 w 92412"/>
                <a:gd name="connsiteY44" fmla="*/ 235753 h 236064"/>
                <a:gd name="connsiteX45" fmla="*/ 80216 w 92412"/>
                <a:gd name="connsiteY45" fmla="*/ 234051 h 236064"/>
                <a:gd name="connsiteX46" fmla="*/ 55283 w 92412"/>
                <a:gd name="connsiteY46" fmla="*/ 227381 h 236064"/>
                <a:gd name="connsiteX47" fmla="*/ 35959 w 92412"/>
                <a:gd name="connsiteY47" fmla="*/ 212567 h 236064"/>
                <a:gd name="connsiteX48" fmla="*/ 31457 w 92412"/>
                <a:gd name="connsiteY48" fmla="*/ 199959 h 236064"/>
                <a:gd name="connsiteX49" fmla="*/ 31649 w 92412"/>
                <a:gd name="connsiteY49" fmla="*/ 182565 h 236064"/>
                <a:gd name="connsiteX50" fmla="*/ 41476 w 92412"/>
                <a:gd name="connsiteY50" fmla="*/ 178988 h 236064"/>
                <a:gd name="connsiteX51" fmla="*/ 76565 w 92412"/>
                <a:gd name="connsiteY51" fmla="*/ 176792 h 236064"/>
                <a:gd name="connsiteX52" fmla="*/ 79045 w 92412"/>
                <a:gd name="connsiteY52" fmla="*/ 163671 h 236064"/>
                <a:gd name="connsiteX53" fmla="*/ 79639 w 92412"/>
                <a:gd name="connsiteY53" fmla="*/ 155518 h 236064"/>
                <a:gd name="connsiteX54" fmla="*/ 82238 w 92412"/>
                <a:gd name="connsiteY54" fmla="*/ 149132 h 236064"/>
                <a:gd name="connsiteX55" fmla="*/ 77160 w 92412"/>
                <a:gd name="connsiteY55" fmla="*/ 143816 h 236064"/>
                <a:gd name="connsiteX56" fmla="*/ 84836 w 92412"/>
                <a:gd name="connsiteY56" fmla="*/ 137201 h 236064"/>
                <a:gd name="connsiteX57" fmla="*/ 81177 w 92412"/>
                <a:gd name="connsiteY57" fmla="*/ 128929 h 236064"/>
                <a:gd name="connsiteX58" fmla="*/ 91928 w 92412"/>
                <a:gd name="connsiteY58" fmla="*/ 121362 h 236064"/>
                <a:gd name="connsiteX59" fmla="*/ 83427 w 92412"/>
                <a:gd name="connsiteY59" fmla="*/ 106036 h 2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412" h="236064">
                  <a:moveTo>
                    <a:pt x="59144" y="101773"/>
                  </a:moveTo>
                  <a:cubicBezTo>
                    <a:pt x="52117" y="103365"/>
                    <a:pt x="41494" y="98552"/>
                    <a:pt x="42885" y="97628"/>
                  </a:cubicBezTo>
                  <a:cubicBezTo>
                    <a:pt x="46472" y="95212"/>
                    <a:pt x="54633" y="90976"/>
                    <a:pt x="62520" y="93803"/>
                  </a:cubicBezTo>
                  <a:cubicBezTo>
                    <a:pt x="63865" y="94270"/>
                    <a:pt x="64414" y="95606"/>
                    <a:pt x="64561" y="97317"/>
                  </a:cubicBezTo>
                  <a:cubicBezTo>
                    <a:pt x="64917" y="101324"/>
                    <a:pt x="61678" y="101425"/>
                    <a:pt x="59144" y="101773"/>
                  </a:cubicBezTo>
                  <a:moveTo>
                    <a:pt x="83427" y="106036"/>
                  </a:moveTo>
                  <a:cubicBezTo>
                    <a:pt x="79768" y="101141"/>
                    <a:pt x="72823" y="94453"/>
                    <a:pt x="78578" y="87966"/>
                  </a:cubicBezTo>
                  <a:cubicBezTo>
                    <a:pt x="81588" y="85669"/>
                    <a:pt x="82485" y="83930"/>
                    <a:pt x="82833" y="80746"/>
                  </a:cubicBezTo>
                  <a:cubicBezTo>
                    <a:pt x="84059" y="69730"/>
                    <a:pt x="83491" y="64945"/>
                    <a:pt x="81945" y="58897"/>
                  </a:cubicBezTo>
                  <a:cubicBezTo>
                    <a:pt x="82211" y="58357"/>
                    <a:pt x="83354" y="59034"/>
                    <a:pt x="83775" y="57067"/>
                  </a:cubicBezTo>
                  <a:cubicBezTo>
                    <a:pt x="84919" y="51760"/>
                    <a:pt x="81945" y="50735"/>
                    <a:pt x="81945" y="50735"/>
                  </a:cubicBezTo>
                  <a:cubicBezTo>
                    <a:pt x="84196" y="48768"/>
                    <a:pt x="83986" y="41375"/>
                    <a:pt x="80399" y="41439"/>
                  </a:cubicBezTo>
                  <a:cubicBezTo>
                    <a:pt x="82366" y="38209"/>
                    <a:pt x="80673" y="32994"/>
                    <a:pt x="77160" y="34128"/>
                  </a:cubicBezTo>
                  <a:cubicBezTo>
                    <a:pt x="77160" y="34128"/>
                    <a:pt x="78944" y="33204"/>
                    <a:pt x="78697" y="30843"/>
                  </a:cubicBezTo>
                  <a:cubicBezTo>
                    <a:pt x="78230" y="26150"/>
                    <a:pt x="71524" y="30752"/>
                    <a:pt x="73262" y="27650"/>
                  </a:cubicBezTo>
                  <a:cubicBezTo>
                    <a:pt x="74177" y="26022"/>
                    <a:pt x="70407" y="20477"/>
                    <a:pt x="68477" y="24768"/>
                  </a:cubicBezTo>
                  <a:cubicBezTo>
                    <a:pt x="67342" y="24018"/>
                    <a:pt x="69273" y="21328"/>
                    <a:pt x="67223" y="20486"/>
                  </a:cubicBezTo>
                  <a:cubicBezTo>
                    <a:pt x="66025" y="20541"/>
                    <a:pt x="64762" y="21492"/>
                    <a:pt x="63206" y="22343"/>
                  </a:cubicBezTo>
                  <a:cubicBezTo>
                    <a:pt x="62786" y="20559"/>
                    <a:pt x="64625" y="19626"/>
                    <a:pt x="62346" y="17128"/>
                  </a:cubicBezTo>
                  <a:cubicBezTo>
                    <a:pt x="59272" y="14987"/>
                    <a:pt x="59062" y="18153"/>
                    <a:pt x="56939" y="19315"/>
                  </a:cubicBezTo>
                  <a:cubicBezTo>
                    <a:pt x="53014" y="18427"/>
                    <a:pt x="62301" y="16103"/>
                    <a:pt x="53956" y="12581"/>
                  </a:cubicBezTo>
                  <a:cubicBezTo>
                    <a:pt x="51824" y="17686"/>
                    <a:pt x="51998" y="13907"/>
                    <a:pt x="51046" y="13212"/>
                  </a:cubicBezTo>
                  <a:cubicBezTo>
                    <a:pt x="50479" y="12791"/>
                    <a:pt x="49198" y="14136"/>
                    <a:pt x="46856" y="16524"/>
                  </a:cubicBezTo>
                  <a:cubicBezTo>
                    <a:pt x="48082" y="13148"/>
                    <a:pt x="50891" y="8994"/>
                    <a:pt x="46774" y="10192"/>
                  </a:cubicBezTo>
                  <a:cubicBezTo>
                    <a:pt x="42089" y="12297"/>
                    <a:pt x="44843" y="9543"/>
                    <a:pt x="44788" y="9195"/>
                  </a:cubicBezTo>
                  <a:cubicBezTo>
                    <a:pt x="48841" y="7365"/>
                    <a:pt x="41046" y="3010"/>
                    <a:pt x="41357" y="7612"/>
                  </a:cubicBezTo>
                  <a:cubicBezTo>
                    <a:pt x="41256" y="10741"/>
                    <a:pt x="34504" y="13413"/>
                    <a:pt x="36407" y="9634"/>
                  </a:cubicBezTo>
                  <a:cubicBezTo>
                    <a:pt x="37679" y="4876"/>
                    <a:pt x="43507" y="12150"/>
                    <a:pt x="38484" y="3678"/>
                  </a:cubicBezTo>
                  <a:cubicBezTo>
                    <a:pt x="35355" y="7228"/>
                    <a:pt x="32811" y="9570"/>
                    <a:pt x="32289" y="10870"/>
                  </a:cubicBezTo>
                  <a:cubicBezTo>
                    <a:pt x="29856" y="20605"/>
                    <a:pt x="31201" y="11730"/>
                    <a:pt x="28666" y="11592"/>
                  </a:cubicBezTo>
                  <a:cubicBezTo>
                    <a:pt x="32042" y="9341"/>
                    <a:pt x="36379" y="5325"/>
                    <a:pt x="35108" y="2726"/>
                  </a:cubicBezTo>
                  <a:cubicBezTo>
                    <a:pt x="31448" y="2452"/>
                    <a:pt x="23039" y="8427"/>
                    <a:pt x="28355" y="8921"/>
                  </a:cubicBezTo>
                  <a:cubicBezTo>
                    <a:pt x="27953" y="10815"/>
                    <a:pt x="24869" y="13065"/>
                    <a:pt x="23076" y="9753"/>
                  </a:cubicBezTo>
                  <a:cubicBezTo>
                    <a:pt x="26031" y="8976"/>
                    <a:pt x="31118" y="-943"/>
                    <a:pt x="24796" y="2013"/>
                  </a:cubicBezTo>
                  <a:cubicBezTo>
                    <a:pt x="24192" y="2607"/>
                    <a:pt x="24192" y="4373"/>
                    <a:pt x="23057" y="6038"/>
                  </a:cubicBezTo>
                  <a:cubicBezTo>
                    <a:pt x="21557" y="4684"/>
                    <a:pt x="22755" y="2589"/>
                    <a:pt x="22234" y="1738"/>
                  </a:cubicBezTo>
                  <a:cubicBezTo>
                    <a:pt x="17192" y="-2910"/>
                    <a:pt x="18949" y="9195"/>
                    <a:pt x="19141" y="11867"/>
                  </a:cubicBezTo>
                  <a:cubicBezTo>
                    <a:pt x="12544" y="7786"/>
                    <a:pt x="18739" y="8921"/>
                    <a:pt x="17028" y="2150"/>
                  </a:cubicBezTo>
                  <a:cubicBezTo>
                    <a:pt x="11565" y="3138"/>
                    <a:pt x="10092" y="5462"/>
                    <a:pt x="11007" y="11583"/>
                  </a:cubicBezTo>
                  <a:cubicBezTo>
                    <a:pt x="10266" y="13056"/>
                    <a:pt x="8894" y="16442"/>
                    <a:pt x="7988" y="12288"/>
                  </a:cubicBezTo>
                  <a:cubicBezTo>
                    <a:pt x="10943" y="8417"/>
                    <a:pt x="10659" y="2854"/>
                    <a:pt x="5499" y="2699"/>
                  </a:cubicBezTo>
                  <a:cubicBezTo>
                    <a:pt x="13825" y="78862"/>
                    <a:pt x="13212" y="155839"/>
                    <a:pt x="1336" y="231324"/>
                  </a:cubicBezTo>
                  <a:lnTo>
                    <a:pt x="686" y="235359"/>
                  </a:lnTo>
                  <a:cubicBezTo>
                    <a:pt x="6670" y="235295"/>
                    <a:pt x="15344" y="233511"/>
                    <a:pt x="21621" y="233191"/>
                  </a:cubicBezTo>
                  <a:cubicBezTo>
                    <a:pt x="39673" y="233795"/>
                    <a:pt x="39307" y="236146"/>
                    <a:pt x="69181" y="235753"/>
                  </a:cubicBezTo>
                  <a:cubicBezTo>
                    <a:pt x="76062" y="235076"/>
                    <a:pt x="77992" y="233959"/>
                    <a:pt x="80216" y="234051"/>
                  </a:cubicBezTo>
                  <a:cubicBezTo>
                    <a:pt x="78029" y="224819"/>
                    <a:pt x="62941" y="230052"/>
                    <a:pt x="55283" y="227381"/>
                  </a:cubicBezTo>
                  <a:cubicBezTo>
                    <a:pt x="42308" y="226127"/>
                    <a:pt x="40076" y="218332"/>
                    <a:pt x="35959" y="212567"/>
                  </a:cubicBezTo>
                  <a:cubicBezTo>
                    <a:pt x="34083" y="209347"/>
                    <a:pt x="31384" y="205311"/>
                    <a:pt x="31457" y="199959"/>
                  </a:cubicBezTo>
                  <a:cubicBezTo>
                    <a:pt x="30450" y="193023"/>
                    <a:pt x="31786" y="189354"/>
                    <a:pt x="31649" y="182565"/>
                  </a:cubicBezTo>
                  <a:cubicBezTo>
                    <a:pt x="32244" y="177551"/>
                    <a:pt x="37944" y="178567"/>
                    <a:pt x="41476" y="178988"/>
                  </a:cubicBezTo>
                  <a:cubicBezTo>
                    <a:pt x="52712" y="180104"/>
                    <a:pt x="71597" y="178283"/>
                    <a:pt x="76565" y="176792"/>
                  </a:cubicBezTo>
                  <a:cubicBezTo>
                    <a:pt x="83674" y="174641"/>
                    <a:pt x="83839" y="170240"/>
                    <a:pt x="79045" y="163671"/>
                  </a:cubicBezTo>
                  <a:cubicBezTo>
                    <a:pt x="78020" y="160423"/>
                    <a:pt x="78203" y="158410"/>
                    <a:pt x="79639" y="155518"/>
                  </a:cubicBezTo>
                  <a:cubicBezTo>
                    <a:pt x="81597" y="153322"/>
                    <a:pt x="84123" y="151849"/>
                    <a:pt x="82238" y="149132"/>
                  </a:cubicBezTo>
                  <a:cubicBezTo>
                    <a:pt x="82238" y="149132"/>
                    <a:pt x="65924" y="145710"/>
                    <a:pt x="77160" y="143816"/>
                  </a:cubicBezTo>
                  <a:cubicBezTo>
                    <a:pt x="88661" y="141885"/>
                    <a:pt x="84836" y="137201"/>
                    <a:pt x="84836" y="137201"/>
                  </a:cubicBezTo>
                  <a:cubicBezTo>
                    <a:pt x="84836" y="137201"/>
                    <a:pt x="82942" y="132470"/>
                    <a:pt x="81177" y="128929"/>
                  </a:cubicBezTo>
                  <a:cubicBezTo>
                    <a:pt x="79877" y="126321"/>
                    <a:pt x="90747" y="125498"/>
                    <a:pt x="91928" y="121362"/>
                  </a:cubicBezTo>
                  <a:cubicBezTo>
                    <a:pt x="94526" y="117849"/>
                    <a:pt x="86291" y="109980"/>
                    <a:pt x="83427" y="106036"/>
                  </a:cubicBezTo>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23" name="Freeform: Shape 18">
              <a:extLst>
                <a:ext uri="{FF2B5EF4-FFF2-40B4-BE49-F238E27FC236}">
                  <a16:creationId xmlns:a16="http://schemas.microsoft.com/office/drawing/2014/main" id="{317FC69D-0838-3E42-AED8-55A5F9878A33}"/>
                </a:ext>
              </a:extLst>
            </p:cNvPr>
            <p:cNvSpPr/>
            <p:nvPr/>
          </p:nvSpPr>
          <p:spPr>
            <a:xfrm>
              <a:off x="11309880" y="6178139"/>
              <a:ext cx="261683" cy="447424"/>
            </a:xfrm>
            <a:custGeom>
              <a:avLst/>
              <a:gdLst>
                <a:gd name="connsiteX0" fmla="*/ 256312 w 261682"/>
                <a:gd name="connsiteY0" fmla="*/ 273395 h 447424"/>
                <a:gd name="connsiteX1" fmla="*/ 208193 w 261682"/>
                <a:gd name="connsiteY1" fmla="*/ 447378 h 447424"/>
                <a:gd name="connsiteX2" fmla="*/ 208166 w 261682"/>
                <a:gd name="connsiteY2" fmla="*/ 447378 h 447424"/>
                <a:gd name="connsiteX3" fmla="*/ 686 w 261682"/>
                <a:gd name="connsiteY3" fmla="*/ 447378 h 447424"/>
                <a:gd name="connsiteX4" fmla="*/ 686 w 261682"/>
                <a:gd name="connsiteY4" fmla="*/ 686 h 447424"/>
                <a:gd name="connsiteX5" fmla="*/ 256037 w 261682"/>
                <a:gd name="connsiteY5" fmla="*/ 686 h 447424"/>
                <a:gd name="connsiteX6" fmla="*/ 261088 w 261682"/>
                <a:gd name="connsiteY6" fmla="*/ 40744 h 447424"/>
                <a:gd name="connsiteX7" fmla="*/ 257126 w 261682"/>
                <a:gd name="connsiteY7" fmla="*/ 45676 h 447424"/>
                <a:gd name="connsiteX8" fmla="*/ 259313 w 261682"/>
                <a:gd name="connsiteY8" fmla="*/ 50534 h 447424"/>
                <a:gd name="connsiteX9" fmla="*/ 257410 w 261682"/>
                <a:gd name="connsiteY9" fmla="*/ 51440 h 447424"/>
                <a:gd name="connsiteX10" fmla="*/ 255296 w 261682"/>
                <a:gd name="connsiteY10" fmla="*/ 48494 h 447424"/>
                <a:gd name="connsiteX11" fmla="*/ 249660 w 261682"/>
                <a:gd name="connsiteY11" fmla="*/ 42656 h 447424"/>
                <a:gd name="connsiteX12" fmla="*/ 251847 w 261682"/>
                <a:gd name="connsiteY12" fmla="*/ 52648 h 447424"/>
                <a:gd name="connsiteX13" fmla="*/ 243841 w 261682"/>
                <a:gd name="connsiteY13" fmla="*/ 50461 h 447424"/>
                <a:gd name="connsiteX14" fmla="*/ 241160 w 261682"/>
                <a:gd name="connsiteY14" fmla="*/ 44550 h 447424"/>
                <a:gd name="connsiteX15" fmla="*/ 241297 w 261682"/>
                <a:gd name="connsiteY15" fmla="*/ 53965 h 447424"/>
                <a:gd name="connsiteX16" fmla="*/ 237052 w 261682"/>
                <a:gd name="connsiteY16" fmla="*/ 53224 h 447424"/>
                <a:gd name="connsiteX17" fmla="*/ 236750 w 261682"/>
                <a:gd name="connsiteY17" fmla="*/ 45813 h 447424"/>
                <a:gd name="connsiteX18" fmla="*/ 230684 w 261682"/>
                <a:gd name="connsiteY18" fmla="*/ 57708 h 447424"/>
                <a:gd name="connsiteX19" fmla="*/ 229339 w 261682"/>
                <a:gd name="connsiteY19" fmla="*/ 47222 h 447424"/>
                <a:gd name="connsiteX20" fmla="*/ 223968 w 261682"/>
                <a:gd name="connsiteY20" fmla="*/ 57589 h 447424"/>
                <a:gd name="connsiteX21" fmla="*/ 221122 w 261682"/>
                <a:gd name="connsiteY21" fmla="*/ 64680 h 447424"/>
                <a:gd name="connsiteX22" fmla="*/ 216877 w 261682"/>
                <a:gd name="connsiteY22" fmla="*/ 62218 h 447424"/>
                <a:gd name="connsiteX23" fmla="*/ 218295 w 261682"/>
                <a:gd name="connsiteY23" fmla="*/ 55100 h 447424"/>
                <a:gd name="connsiteX24" fmla="*/ 211679 w 261682"/>
                <a:gd name="connsiteY24" fmla="*/ 60389 h 447424"/>
                <a:gd name="connsiteX25" fmla="*/ 208559 w 261682"/>
                <a:gd name="connsiteY25" fmla="*/ 55997 h 447424"/>
                <a:gd name="connsiteX26" fmla="*/ 206729 w 261682"/>
                <a:gd name="connsiteY26" fmla="*/ 62292 h 447424"/>
                <a:gd name="connsiteX27" fmla="*/ 209072 w 261682"/>
                <a:gd name="connsiteY27" fmla="*/ 65384 h 447424"/>
                <a:gd name="connsiteX28" fmla="*/ 209776 w 261682"/>
                <a:gd name="connsiteY28" fmla="*/ 67013 h 447424"/>
                <a:gd name="connsiteX29" fmla="*/ 197461 w 261682"/>
                <a:gd name="connsiteY29" fmla="*/ 65247 h 447424"/>
                <a:gd name="connsiteX30" fmla="*/ 205128 w 261682"/>
                <a:gd name="connsiteY30" fmla="*/ 69685 h 447424"/>
                <a:gd name="connsiteX31" fmla="*/ 196646 w 261682"/>
                <a:gd name="connsiteY31" fmla="*/ 73281 h 447424"/>
                <a:gd name="connsiteX32" fmla="*/ 187606 w 261682"/>
                <a:gd name="connsiteY32" fmla="*/ 68422 h 447424"/>
                <a:gd name="connsiteX33" fmla="*/ 182821 w 261682"/>
                <a:gd name="connsiteY33" fmla="*/ 68193 h 447424"/>
                <a:gd name="connsiteX34" fmla="*/ 193590 w 261682"/>
                <a:gd name="connsiteY34" fmla="*/ 76574 h 447424"/>
                <a:gd name="connsiteX35" fmla="*/ 197671 w 261682"/>
                <a:gd name="connsiteY35" fmla="*/ 75522 h 447424"/>
                <a:gd name="connsiteX36" fmla="*/ 201102 w 261682"/>
                <a:gd name="connsiteY36" fmla="*/ 79466 h 447424"/>
                <a:gd name="connsiteX37" fmla="*/ 188887 w 261682"/>
                <a:gd name="connsiteY37" fmla="*/ 80024 h 447424"/>
                <a:gd name="connsiteX38" fmla="*/ 187689 w 261682"/>
                <a:gd name="connsiteY38" fmla="*/ 79887 h 447424"/>
                <a:gd name="connsiteX39" fmla="*/ 187241 w 261682"/>
                <a:gd name="connsiteY39" fmla="*/ 78789 h 447424"/>
                <a:gd name="connsiteX40" fmla="*/ 177633 w 261682"/>
                <a:gd name="connsiteY40" fmla="*/ 77361 h 447424"/>
                <a:gd name="connsiteX41" fmla="*/ 182556 w 261682"/>
                <a:gd name="connsiteY41" fmla="*/ 83556 h 447424"/>
                <a:gd name="connsiteX42" fmla="*/ 186856 w 261682"/>
                <a:gd name="connsiteY42" fmla="*/ 83757 h 447424"/>
                <a:gd name="connsiteX43" fmla="*/ 188192 w 261682"/>
                <a:gd name="connsiteY43" fmla="*/ 82558 h 447424"/>
                <a:gd name="connsiteX44" fmla="*/ 194185 w 261682"/>
                <a:gd name="connsiteY44" fmla="*/ 90043 h 447424"/>
                <a:gd name="connsiteX45" fmla="*/ 186271 w 261682"/>
                <a:gd name="connsiteY45" fmla="*/ 91754 h 447424"/>
                <a:gd name="connsiteX46" fmla="*/ 169682 w 261682"/>
                <a:gd name="connsiteY46" fmla="*/ 85367 h 447424"/>
                <a:gd name="connsiteX47" fmla="*/ 180973 w 261682"/>
                <a:gd name="connsiteY47" fmla="*/ 93840 h 447424"/>
                <a:gd name="connsiteX48" fmla="*/ 176865 w 261682"/>
                <a:gd name="connsiteY48" fmla="*/ 97253 h 447424"/>
                <a:gd name="connsiteX49" fmla="*/ 183270 w 261682"/>
                <a:gd name="connsiteY49" fmla="*/ 102340 h 447424"/>
                <a:gd name="connsiteX50" fmla="*/ 179802 w 261682"/>
                <a:gd name="connsiteY50" fmla="*/ 106467 h 447424"/>
                <a:gd name="connsiteX51" fmla="*/ 171796 w 261682"/>
                <a:gd name="connsiteY51" fmla="*/ 99220 h 447424"/>
                <a:gd name="connsiteX52" fmla="*/ 170744 w 261682"/>
                <a:gd name="connsiteY52" fmla="*/ 105131 h 447424"/>
                <a:gd name="connsiteX53" fmla="*/ 163213 w 261682"/>
                <a:gd name="connsiteY53" fmla="*/ 99083 h 447424"/>
                <a:gd name="connsiteX54" fmla="*/ 164540 w 261682"/>
                <a:gd name="connsiteY54" fmla="*/ 104921 h 447424"/>
                <a:gd name="connsiteX55" fmla="*/ 156735 w 261682"/>
                <a:gd name="connsiteY55" fmla="*/ 108095 h 447424"/>
                <a:gd name="connsiteX56" fmla="*/ 172857 w 261682"/>
                <a:gd name="connsiteY56" fmla="*/ 110593 h 447424"/>
                <a:gd name="connsiteX57" fmla="*/ 175456 w 261682"/>
                <a:gd name="connsiteY57" fmla="*/ 110127 h 447424"/>
                <a:gd name="connsiteX58" fmla="*/ 178759 w 261682"/>
                <a:gd name="connsiteY58" fmla="*/ 111527 h 447424"/>
                <a:gd name="connsiteX59" fmla="*/ 170039 w 261682"/>
                <a:gd name="connsiteY59" fmla="*/ 114766 h 447424"/>
                <a:gd name="connsiteX60" fmla="*/ 162134 w 261682"/>
                <a:gd name="connsiteY60" fmla="*/ 124071 h 447424"/>
                <a:gd name="connsiteX61" fmla="*/ 170039 w 261682"/>
                <a:gd name="connsiteY61" fmla="*/ 124108 h 447424"/>
                <a:gd name="connsiteX62" fmla="*/ 174257 w 261682"/>
                <a:gd name="connsiteY62" fmla="*/ 123074 h 447424"/>
                <a:gd name="connsiteX63" fmla="*/ 176544 w 261682"/>
                <a:gd name="connsiteY63" fmla="*/ 123797 h 447424"/>
                <a:gd name="connsiteX64" fmla="*/ 166370 w 261682"/>
                <a:gd name="connsiteY64" fmla="*/ 131574 h 447424"/>
                <a:gd name="connsiteX65" fmla="*/ 171512 w 261682"/>
                <a:gd name="connsiteY65" fmla="*/ 138052 h 447424"/>
                <a:gd name="connsiteX66" fmla="*/ 162152 w 261682"/>
                <a:gd name="connsiteY66" fmla="*/ 137000 h 447424"/>
                <a:gd name="connsiteX67" fmla="*/ 172198 w 261682"/>
                <a:gd name="connsiteY67" fmla="*/ 145125 h 447424"/>
                <a:gd name="connsiteX68" fmla="*/ 165958 w 261682"/>
                <a:gd name="connsiteY68" fmla="*/ 150871 h 447424"/>
                <a:gd name="connsiteX69" fmla="*/ 166855 w 261682"/>
                <a:gd name="connsiteY69" fmla="*/ 154229 h 447424"/>
                <a:gd name="connsiteX70" fmla="*/ 169389 w 261682"/>
                <a:gd name="connsiteY70" fmla="*/ 154503 h 447424"/>
                <a:gd name="connsiteX71" fmla="*/ 163479 w 261682"/>
                <a:gd name="connsiteY71" fmla="*/ 159481 h 447424"/>
                <a:gd name="connsiteX72" fmla="*/ 169947 w 261682"/>
                <a:gd name="connsiteY72" fmla="*/ 160597 h 447424"/>
                <a:gd name="connsiteX73" fmla="*/ 167111 w 261682"/>
                <a:gd name="connsiteY73" fmla="*/ 164788 h 447424"/>
                <a:gd name="connsiteX74" fmla="*/ 176526 w 261682"/>
                <a:gd name="connsiteY74" fmla="*/ 164788 h 447424"/>
                <a:gd name="connsiteX75" fmla="*/ 170899 w 261682"/>
                <a:gd name="connsiteY75" fmla="*/ 170479 h 447424"/>
                <a:gd name="connsiteX76" fmla="*/ 178493 w 261682"/>
                <a:gd name="connsiteY76" fmla="*/ 172876 h 447424"/>
                <a:gd name="connsiteX77" fmla="*/ 177148 w 261682"/>
                <a:gd name="connsiteY77" fmla="*/ 178942 h 447424"/>
                <a:gd name="connsiteX78" fmla="*/ 184047 w 261682"/>
                <a:gd name="connsiteY78" fmla="*/ 175356 h 447424"/>
                <a:gd name="connsiteX79" fmla="*/ 186929 w 261682"/>
                <a:gd name="connsiteY79" fmla="*/ 183664 h 447424"/>
                <a:gd name="connsiteX80" fmla="*/ 189043 w 261682"/>
                <a:gd name="connsiteY80" fmla="*/ 190206 h 447424"/>
                <a:gd name="connsiteX81" fmla="*/ 194176 w 261682"/>
                <a:gd name="connsiteY81" fmla="*/ 179290 h 447424"/>
                <a:gd name="connsiteX82" fmla="*/ 199693 w 261682"/>
                <a:gd name="connsiteY82" fmla="*/ 180589 h 447424"/>
                <a:gd name="connsiteX83" fmla="*/ 196674 w 261682"/>
                <a:gd name="connsiteY83" fmla="*/ 191148 h 447424"/>
                <a:gd name="connsiteX84" fmla="*/ 210673 w 261682"/>
                <a:gd name="connsiteY84" fmla="*/ 184441 h 447424"/>
                <a:gd name="connsiteX85" fmla="*/ 208587 w 261682"/>
                <a:gd name="connsiteY85" fmla="*/ 191651 h 447424"/>
                <a:gd name="connsiteX86" fmla="*/ 196152 w 261682"/>
                <a:gd name="connsiteY86" fmla="*/ 198797 h 447424"/>
                <a:gd name="connsiteX87" fmla="*/ 205860 w 261682"/>
                <a:gd name="connsiteY87" fmla="*/ 198239 h 447424"/>
                <a:gd name="connsiteX88" fmla="*/ 208669 w 261682"/>
                <a:gd name="connsiteY88" fmla="*/ 195915 h 447424"/>
                <a:gd name="connsiteX89" fmla="*/ 210289 w 261682"/>
                <a:gd name="connsiteY89" fmla="*/ 202658 h 447424"/>
                <a:gd name="connsiteX90" fmla="*/ 213674 w 261682"/>
                <a:gd name="connsiteY90" fmla="*/ 200902 h 447424"/>
                <a:gd name="connsiteX91" fmla="*/ 213601 w 261682"/>
                <a:gd name="connsiteY91" fmla="*/ 208148 h 447424"/>
                <a:gd name="connsiteX92" fmla="*/ 216547 w 261682"/>
                <a:gd name="connsiteY92" fmla="*/ 205751 h 447424"/>
                <a:gd name="connsiteX93" fmla="*/ 220848 w 261682"/>
                <a:gd name="connsiteY93" fmla="*/ 207087 h 447424"/>
                <a:gd name="connsiteX94" fmla="*/ 219301 w 261682"/>
                <a:gd name="connsiteY94" fmla="*/ 199218 h 447424"/>
                <a:gd name="connsiteX95" fmla="*/ 224636 w 261682"/>
                <a:gd name="connsiteY95" fmla="*/ 199493 h 447424"/>
                <a:gd name="connsiteX96" fmla="*/ 225624 w 261682"/>
                <a:gd name="connsiteY96" fmla="*/ 210253 h 447424"/>
                <a:gd name="connsiteX97" fmla="*/ 233044 w 261682"/>
                <a:gd name="connsiteY97" fmla="*/ 204516 h 447424"/>
                <a:gd name="connsiteX98" fmla="*/ 231114 w 261682"/>
                <a:gd name="connsiteY98" fmla="*/ 214123 h 447424"/>
                <a:gd name="connsiteX99" fmla="*/ 234773 w 261682"/>
                <a:gd name="connsiteY99" fmla="*/ 222285 h 447424"/>
                <a:gd name="connsiteX100" fmla="*/ 239422 w 261682"/>
                <a:gd name="connsiteY100" fmla="*/ 223127 h 447424"/>
                <a:gd name="connsiteX101" fmla="*/ 242798 w 261682"/>
                <a:gd name="connsiteY101" fmla="*/ 219320 h 447424"/>
                <a:gd name="connsiteX102" fmla="*/ 242459 w 261682"/>
                <a:gd name="connsiteY102" fmla="*/ 230858 h 447424"/>
                <a:gd name="connsiteX103" fmla="*/ 238799 w 261682"/>
                <a:gd name="connsiteY103" fmla="*/ 239541 h 447424"/>
                <a:gd name="connsiteX104" fmla="*/ 228991 w 261682"/>
                <a:gd name="connsiteY104" fmla="*/ 258628 h 447424"/>
                <a:gd name="connsiteX105" fmla="*/ 188000 w 261682"/>
                <a:gd name="connsiteY105" fmla="*/ 271602 h 447424"/>
                <a:gd name="connsiteX106" fmla="*/ 206748 w 261682"/>
                <a:gd name="connsiteY106" fmla="*/ 272078 h 447424"/>
                <a:gd name="connsiteX107" fmla="*/ 214854 w 261682"/>
                <a:gd name="connsiteY107" fmla="*/ 273084 h 447424"/>
                <a:gd name="connsiteX108" fmla="*/ 235002 w 261682"/>
                <a:gd name="connsiteY108" fmla="*/ 273084 h 447424"/>
                <a:gd name="connsiteX109" fmla="*/ 256285 w 261682"/>
                <a:gd name="connsiteY109" fmla="*/ 273304 h 447424"/>
                <a:gd name="connsiteX110" fmla="*/ 256312 w 261682"/>
                <a:gd name="connsiteY110" fmla="*/ 273395 h 44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261682" h="447424">
                  <a:moveTo>
                    <a:pt x="256312" y="273395"/>
                  </a:moveTo>
                  <a:cubicBezTo>
                    <a:pt x="247107" y="330023"/>
                    <a:pt x="231480" y="387612"/>
                    <a:pt x="208193" y="447378"/>
                  </a:cubicBezTo>
                  <a:lnTo>
                    <a:pt x="208166" y="447378"/>
                  </a:lnTo>
                  <a:lnTo>
                    <a:pt x="686" y="447378"/>
                  </a:lnTo>
                  <a:lnTo>
                    <a:pt x="686" y="686"/>
                  </a:lnTo>
                  <a:lnTo>
                    <a:pt x="256037" y="686"/>
                  </a:lnTo>
                  <a:cubicBezTo>
                    <a:pt x="258160" y="15390"/>
                    <a:pt x="259578" y="26168"/>
                    <a:pt x="261088" y="40744"/>
                  </a:cubicBezTo>
                  <a:cubicBezTo>
                    <a:pt x="261088" y="40744"/>
                    <a:pt x="256715" y="42098"/>
                    <a:pt x="257126" y="45676"/>
                  </a:cubicBezTo>
                  <a:cubicBezTo>
                    <a:pt x="257584" y="49601"/>
                    <a:pt x="259313" y="50534"/>
                    <a:pt x="259313" y="50534"/>
                  </a:cubicBezTo>
                  <a:lnTo>
                    <a:pt x="257410" y="51440"/>
                  </a:lnTo>
                  <a:cubicBezTo>
                    <a:pt x="257410" y="51440"/>
                    <a:pt x="255305" y="48375"/>
                    <a:pt x="255296" y="48494"/>
                  </a:cubicBezTo>
                  <a:cubicBezTo>
                    <a:pt x="255296" y="45474"/>
                    <a:pt x="256568" y="40964"/>
                    <a:pt x="249660" y="42656"/>
                  </a:cubicBezTo>
                  <a:cubicBezTo>
                    <a:pt x="247272" y="47927"/>
                    <a:pt x="253466" y="49061"/>
                    <a:pt x="251847" y="52648"/>
                  </a:cubicBezTo>
                  <a:cubicBezTo>
                    <a:pt x="244518" y="53069"/>
                    <a:pt x="249660" y="47158"/>
                    <a:pt x="243841" y="50461"/>
                  </a:cubicBezTo>
                  <a:cubicBezTo>
                    <a:pt x="244225" y="48768"/>
                    <a:pt x="242999" y="44257"/>
                    <a:pt x="241160" y="44550"/>
                  </a:cubicBezTo>
                  <a:cubicBezTo>
                    <a:pt x="240364" y="47103"/>
                    <a:pt x="238424" y="51385"/>
                    <a:pt x="241297" y="53965"/>
                  </a:cubicBezTo>
                  <a:cubicBezTo>
                    <a:pt x="240391" y="54578"/>
                    <a:pt x="237683" y="54167"/>
                    <a:pt x="237052" y="53224"/>
                  </a:cubicBezTo>
                  <a:cubicBezTo>
                    <a:pt x="236201" y="51952"/>
                    <a:pt x="239010" y="49757"/>
                    <a:pt x="236750" y="45813"/>
                  </a:cubicBezTo>
                  <a:cubicBezTo>
                    <a:pt x="229997" y="48723"/>
                    <a:pt x="236265" y="55237"/>
                    <a:pt x="230684" y="57708"/>
                  </a:cubicBezTo>
                  <a:cubicBezTo>
                    <a:pt x="224562" y="56930"/>
                    <a:pt x="234234" y="51715"/>
                    <a:pt x="229339" y="47222"/>
                  </a:cubicBezTo>
                  <a:cubicBezTo>
                    <a:pt x="223858" y="48494"/>
                    <a:pt x="221726" y="54212"/>
                    <a:pt x="223968" y="57589"/>
                  </a:cubicBezTo>
                  <a:cubicBezTo>
                    <a:pt x="223849" y="60581"/>
                    <a:pt x="221515" y="62090"/>
                    <a:pt x="221122" y="64680"/>
                  </a:cubicBezTo>
                  <a:cubicBezTo>
                    <a:pt x="218368" y="64250"/>
                    <a:pt x="217197" y="63243"/>
                    <a:pt x="216877" y="62218"/>
                  </a:cubicBezTo>
                  <a:cubicBezTo>
                    <a:pt x="216529" y="60306"/>
                    <a:pt x="221881" y="59318"/>
                    <a:pt x="218295" y="55100"/>
                  </a:cubicBezTo>
                  <a:cubicBezTo>
                    <a:pt x="212457" y="56015"/>
                    <a:pt x="216328" y="65448"/>
                    <a:pt x="211679" y="60389"/>
                  </a:cubicBezTo>
                  <a:cubicBezTo>
                    <a:pt x="211185" y="58202"/>
                    <a:pt x="209694" y="56235"/>
                    <a:pt x="208559" y="55997"/>
                  </a:cubicBezTo>
                  <a:cubicBezTo>
                    <a:pt x="206336" y="57607"/>
                    <a:pt x="205293" y="60105"/>
                    <a:pt x="206729" y="62292"/>
                  </a:cubicBezTo>
                  <a:lnTo>
                    <a:pt x="209072" y="65384"/>
                  </a:lnTo>
                  <a:cubicBezTo>
                    <a:pt x="208770" y="65302"/>
                    <a:pt x="210078" y="67095"/>
                    <a:pt x="209776" y="67013"/>
                  </a:cubicBezTo>
                  <a:cubicBezTo>
                    <a:pt x="205906" y="63911"/>
                    <a:pt x="200736" y="61770"/>
                    <a:pt x="197461" y="65247"/>
                  </a:cubicBezTo>
                  <a:cubicBezTo>
                    <a:pt x="197882" y="68495"/>
                    <a:pt x="200700" y="68697"/>
                    <a:pt x="205128" y="69685"/>
                  </a:cubicBezTo>
                  <a:cubicBezTo>
                    <a:pt x="199529" y="70206"/>
                    <a:pt x="198476" y="72173"/>
                    <a:pt x="196646" y="73281"/>
                  </a:cubicBezTo>
                  <a:cubicBezTo>
                    <a:pt x="195997" y="69584"/>
                    <a:pt x="191669" y="69017"/>
                    <a:pt x="187606" y="68422"/>
                  </a:cubicBezTo>
                  <a:cubicBezTo>
                    <a:pt x="185356" y="68980"/>
                    <a:pt x="183873" y="67397"/>
                    <a:pt x="182821" y="68193"/>
                  </a:cubicBezTo>
                  <a:cubicBezTo>
                    <a:pt x="184523" y="72393"/>
                    <a:pt x="188622" y="75586"/>
                    <a:pt x="193590" y="76574"/>
                  </a:cubicBezTo>
                  <a:cubicBezTo>
                    <a:pt x="195832" y="76318"/>
                    <a:pt x="196125" y="76373"/>
                    <a:pt x="197671" y="75522"/>
                  </a:cubicBezTo>
                  <a:cubicBezTo>
                    <a:pt x="200672" y="76922"/>
                    <a:pt x="200316" y="77371"/>
                    <a:pt x="201102" y="79466"/>
                  </a:cubicBezTo>
                  <a:cubicBezTo>
                    <a:pt x="196747" y="81415"/>
                    <a:pt x="193234" y="78889"/>
                    <a:pt x="188887" y="80024"/>
                  </a:cubicBezTo>
                  <a:cubicBezTo>
                    <a:pt x="188897" y="80180"/>
                    <a:pt x="187744" y="80180"/>
                    <a:pt x="187689" y="79887"/>
                  </a:cubicBezTo>
                  <a:cubicBezTo>
                    <a:pt x="187753" y="79832"/>
                    <a:pt x="187186" y="78844"/>
                    <a:pt x="187241" y="78789"/>
                  </a:cubicBezTo>
                  <a:cubicBezTo>
                    <a:pt x="185365" y="75175"/>
                    <a:pt x="180305" y="76584"/>
                    <a:pt x="177633" y="77361"/>
                  </a:cubicBezTo>
                  <a:cubicBezTo>
                    <a:pt x="177240" y="80253"/>
                    <a:pt x="180159" y="82568"/>
                    <a:pt x="182556" y="83556"/>
                  </a:cubicBezTo>
                  <a:cubicBezTo>
                    <a:pt x="185795" y="84709"/>
                    <a:pt x="186856" y="83766"/>
                    <a:pt x="186856" y="83757"/>
                  </a:cubicBezTo>
                  <a:lnTo>
                    <a:pt x="188192" y="82558"/>
                  </a:lnTo>
                  <a:cubicBezTo>
                    <a:pt x="189601" y="87691"/>
                    <a:pt x="191431" y="87948"/>
                    <a:pt x="194185" y="90043"/>
                  </a:cubicBezTo>
                  <a:cubicBezTo>
                    <a:pt x="191175" y="91141"/>
                    <a:pt x="190059" y="92056"/>
                    <a:pt x="186271" y="91754"/>
                  </a:cubicBezTo>
                  <a:cubicBezTo>
                    <a:pt x="181998" y="85166"/>
                    <a:pt x="169197" y="82284"/>
                    <a:pt x="169682" y="85367"/>
                  </a:cubicBezTo>
                  <a:cubicBezTo>
                    <a:pt x="171512" y="92193"/>
                    <a:pt x="180973" y="93840"/>
                    <a:pt x="180973" y="93840"/>
                  </a:cubicBezTo>
                  <a:cubicBezTo>
                    <a:pt x="180973" y="93840"/>
                    <a:pt x="176023" y="95670"/>
                    <a:pt x="176865" y="97253"/>
                  </a:cubicBezTo>
                  <a:cubicBezTo>
                    <a:pt x="177697" y="98863"/>
                    <a:pt x="184184" y="99842"/>
                    <a:pt x="183270" y="102340"/>
                  </a:cubicBezTo>
                  <a:cubicBezTo>
                    <a:pt x="176508" y="99339"/>
                    <a:pt x="175209" y="100565"/>
                    <a:pt x="179802" y="106467"/>
                  </a:cubicBezTo>
                  <a:cubicBezTo>
                    <a:pt x="174120" y="106741"/>
                    <a:pt x="175392" y="100629"/>
                    <a:pt x="171796" y="99220"/>
                  </a:cubicBezTo>
                  <a:cubicBezTo>
                    <a:pt x="169197" y="101114"/>
                    <a:pt x="170744" y="105131"/>
                    <a:pt x="170744" y="105131"/>
                  </a:cubicBezTo>
                  <a:cubicBezTo>
                    <a:pt x="169435" y="104106"/>
                    <a:pt x="166031" y="98369"/>
                    <a:pt x="163213" y="99083"/>
                  </a:cubicBezTo>
                  <a:cubicBezTo>
                    <a:pt x="162298" y="99787"/>
                    <a:pt x="162298" y="102880"/>
                    <a:pt x="164540" y="104921"/>
                  </a:cubicBezTo>
                  <a:cubicBezTo>
                    <a:pt x="161804" y="105515"/>
                    <a:pt x="157403" y="105149"/>
                    <a:pt x="156735" y="108095"/>
                  </a:cubicBezTo>
                  <a:cubicBezTo>
                    <a:pt x="161182" y="111481"/>
                    <a:pt x="165885" y="111472"/>
                    <a:pt x="172857" y="110593"/>
                  </a:cubicBezTo>
                  <a:cubicBezTo>
                    <a:pt x="172857" y="110593"/>
                    <a:pt x="174129" y="110566"/>
                    <a:pt x="175456" y="110127"/>
                  </a:cubicBezTo>
                  <a:cubicBezTo>
                    <a:pt x="176782" y="109688"/>
                    <a:pt x="178759" y="111527"/>
                    <a:pt x="178759" y="111527"/>
                  </a:cubicBezTo>
                  <a:cubicBezTo>
                    <a:pt x="175328" y="112304"/>
                    <a:pt x="176782" y="113439"/>
                    <a:pt x="170039" y="114766"/>
                  </a:cubicBezTo>
                  <a:cubicBezTo>
                    <a:pt x="165610" y="116888"/>
                    <a:pt x="162134" y="119633"/>
                    <a:pt x="162134" y="124071"/>
                  </a:cubicBezTo>
                  <a:cubicBezTo>
                    <a:pt x="164879" y="125425"/>
                    <a:pt x="168218" y="126724"/>
                    <a:pt x="170039" y="124108"/>
                  </a:cubicBezTo>
                  <a:cubicBezTo>
                    <a:pt x="172985" y="119835"/>
                    <a:pt x="172198" y="123266"/>
                    <a:pt x="174257" y="123074"/>
                  </a:cubicBezTo>
                  <a:lnTo>
                    <a:pt x="176544" y="123797"/>
                  </a:lnTo>
                  <a:cubicBezTo>
                    <a:pt x="174687" y="128353"/>
                    <a:pt x="164320" y="128280"/>
                    <a:pt x="166370" y="131574"/>
                  </a:cubicBezTo>
                  <a:cubicBezTo>
                    <a:pt x="168346" y="134749"/>
                    <a:pt x="171512" y="138052"/>
                    <a:pt x="171512" y="138052"/>
                  </a:cubicBezTo>
                  <a:cubicBezTo>
                    <a:pt x="171512" y="138052"/>
                    <a:pt x="164220" y="134374"/>
                    <a:pt x="162152" y="137000"/>
                  </a:cubicBezTo>
                  <a:cubicBezTo>
                    <a:pt x="160230" y="139452"/>
                    <a:pt x="164540" y="143404"/>
                    <a:pt x="172198" y="145125"/>
                  </a:cubicBezTo>
                  <a:cubicBezTo>
                    <a:pt x="169591" y="146717"/>
                    <a:pt x="160395" y="145097"/>
                    <a:pt x="165958" y="150871"/>
                  </a:cubicBezTo>
                  <a:cubicBezTo>
                    <a:pt x="159343" y="153661"/>
                    <a:pt x="161502" y="155638"/>
                    <a:pt x="166855" y="154229"/>
                  </a:cubicBezTo>
                  <a:lnTo>
                    <a:pt x="169389" y="154503"/>
                  </a:lnTo>
                  <a:cubicBezTo>
                    <a:pt x="167816" y="155601"/>
                    <a:pt x="163085" y="157779"/>
                    <a:pt x="163479" y="159481"/>
                  </a:cubicBezTo>
                  <a:cubicBezTo>
                    <a:pt x="163753" y="161731"/>
                    <a:pt x="169097" y="158913"/>
                    <a:pt x="169947" y="160597"/>
                  </a:cubicBezTo>
                  <a:cubicBezTo>
                    <a:pt x="170323" y="163031"/>
                    <a:pt x="167367" y="164083"/>
                    <a:pt x="167111" y="164788"/>
                  </a:cubicBezTo>
                  <a:cubicBezTo>
                    <a:pt x="170899" y="167185"/>
                    <a:pt x="173122" y="161393"/>
                    <a:pt x="176526" y="164788"/>
                  </a:cubicBezTo>
                  <a:cubicBezTo>
                    <a:pt x="175218" y="167276"/>
                    <a:pt x="169728" y="166782"/>
                    <a:pt x="170899" y="170479"/>
                  </a:cubicBezTo>
                  <a:cubicBezTo>
                    <a:pt x="172994" y="172071"/>
                    <a:pt x="176398" y="171375"/>
                    <a:pt x="178493" y="172876"/>
                  </a:cubicBezTo>
                  <a:cubicBezTo>
                    <a:pt x="178493" y="172876"/>
                    <a:pt x="175703" y="178238"/>
                    <a:pt x="177148" y="178942"/>
                  </a:cubicBezTo>
                  <a:cubicBezTo>
                    <a:pt x="180168" y="180415"/>
                    <a:pt x="183004" y="175657"/>
                    <a:pt x="184047" y="175356"/>
                  </a:cubicBezTo>
                  <a:cubicBezTo>
                    <a:pt x="183270" y="181550"/>
                    <a:pt x="188494" y="179482"/>
                    <a:pt x="186929" y="183664"/>
                  </a:cubicBezTo>
                  <a:cubicBezTo>
                    <a:pt x="186865" y="185905"/>
                    <a:pt x="186719" y="189007"/>
                    <a:pt x="189043" y="190206"/>
                  </a:cubicBezTo>
                  <a:cubicBezTo>
                    <a:pt x="193828" y="188732"/>
                    <a:pt x="194286" y="184935"/>
                    <a:pt x="194176" y="179290"/>
                  </a:cubicBezTo>
                  <a:cubicBezTo>
                    <a:pt x="194139" y="177323"/>
                    <a:pt x="199693" y="180589"/>
                    <a:pt x="199693" y="180589"/>
                  </a:cubicBezTo>
                  <a:cubicBezTo>
                    <a:pt x="203070" y="183307"/>
                    <a:pt x="193966" y="185375"/>
                    <a:pt x="196674" y="191148"/>
                  </a:cubicBezTo>
                  <a:cubicBezTo>
                    <a:pt x="204378" y="192228"/>
                    <a:pt x="204378" y="185658"/>
                    <a:pt x="210673" y="184441"/>
                  </a:cubicBezTo>
                  <a:cubicBezTo>
                    <a:pt x="213418" y="186354"/>
                    <a:pt x="209502" y="189446"/>
                    <a:pt x="208587" y="191651"/>
                  </a:cubicBezTo>
                  <a:cubicBezTo>
                    <a:pt x="204662" y="193847"/>
                    <a:pt x="199885" y="191194"/>
                    <a:pt x="196152" y="198797"/>
                  </a:cubicBezTo>
                  <a:cubicBezTo>
                    <a:pt x="201496" y="200984"/>
                    <a:pt x="204049" y="199182"/>
                    <a:pt x="205860" y="198239"/>
                  </a:cubicBezTo>
                  <a:cubicBezTo>
                    <a:pt x="207562" y="197004"/>
                    <a:pt x="207361" y="196409"/>
                    <a:pt x="208669" y="195915"/>
                  </a:cubicBezTo>
                  <a:cubicBezTo>
                    <a:pt x="208797" y="198010"/>
                    <a:pt x="208276" y="201789"/>
                    <a:pt x="210289" y="202658"/>
                  </a:cubicBezTo>
                  <a:cubicBezTo>
                    <a:pt x="212045" y="202521"/>
                    <a:pt x="212201" y="201890"/>
                    <a:pt x="213674" y="200902"/>
                  </a:cubicBezTo>
                  <a:cubicBezTo>
                    <a:pt x="215220" y="202512"/>
                    <a:pt x="211204" y="206456"/>
                    <a:pt x="213601" y="208148"/>
                  </a:cubicBezTo>
                  <a:cubicBezTo>
                    <a:pt x="215861" y="207727"/>
                    <a:pt x="216547" y="205751"/>
                    <a:pt x="216547" y="205751"/>
                  </a:cubicBezTo>
                  <a:cubicBezTo>
                    <a:pt x="217920" y="207544"/>
                    <a:pt x="219448" y="207572"/>
                    <a:pt x="220848" y="207087"/>
                  </a:cubicBezTo>
                  <a:cubicBezTo>
                    <a:pt x="221616" y="205175"/>
                    <a:pt x="221790" y="200792"/>
                    <a:pt x="219301" y="199218"/>
                  </a:cubicBezTo>
                  <a:cubicBezTo>
                    <a:pt x="220482" y="197827"/>
                    <a:pt x="223373" y="200472"/>
                    <a:pt x="224636" y="199493"/>
                  </a:cubicBezTo>
                  <a:cubicBezTo>
                    <a:pt x="226996" y="202384"/>
                    <a:pt x="221689" y="207929"/>
                    <a:pt x="225624" y="210253"/>
                  </a:cubicBezTo>
                  <a:cubicBezTo>
                    <a:pt x="229421" y="209905"/>
                    <a:pt x="229247" y="206108"/>
                    <a:pt x="233044" y="204516"/>
                  </a:cubicBezTo>
                  <a:cubicBezTo>
                    <a:pt x="232385" y="208405"/>
                    <a:pt x="236869" y="211223"/>
                    <a:pt x="231114" y="214123"/>
                  </a:cubicBezTo>
                  <a:cubicBezTo>
                    <a:pt x="231114" y="217920"/>
                    <a:pt x="238177" y="216795"/>
                    <a:pt x="234773" y="222285"/>
                  </a:cubicBezTo>
                  <a:cubicBezTo>
                    <a:pt x="236082" y="224481"/>
                    <a:pt x="237848" y="223529"/>
                    <a:pt x="239422" y="223127"/>
                  </a:cubicBezTo>
                  <a:lnTo>
                    <a:pt x="242798" y="219320"/>
                  </a:lnTo>
                  <a:cubicBezTo>
                    <a:pt x="241883" y="222422"/>
                    <a:pt x="241544" y="227271"/>
                    <a:pt x="242459" y="230858"/>
                  </a:cubicBezTo>
                  <a:cubicBezTo>
                    <a:pt x="241288" y="233759"/>
                    <a:pt x="244070" y="237052"/>
                    <a:pt x="238799" y="239541"/>
                  </a:cubicBezTo>
                  <a:cubicBezTo>
                    <a:pt x="237363" y="246733"/>
                    <a:pt x="237363" y="254034"/>
                    <a:pt x="228991" y="258628"/>
                  </a:cubicBezTo>
                  <a:cubicBezTo>
                    <a:pt x="224270" y="267512"/>
                    <a:pt x="194542" y="262818"/>
                    <a:pt x="188000" y="271602"/>
                  </a:cubicBezTo>
                  <a:cubicBezTo>
                    <a:pt x="189574" y="273203"/>
                    <a:pt x="204790" y="272682"/>
                    <a:pt x="206748" y="272078"/>
                  </a:cubicBezTo>
                  <a:cubicBezTo>
                    <a:pt x="209621" y="270678"/>
                    <a:pt x="211844" y="273185"/>
                    <a:pt x="214854" y="273084"/>
                  </a:cubicBezTo>
                  <a:cubicBezTo>
                    <a:pt x="221525" y="273084"/>
                    <a:pt x="229512" y="270888"/>
                    <a:pt x="235002" y="273084"/>
                  </a:cubicBezTo>
                  <a:cubicBezTo>
                    <a:pt x="242752" y="273002"/>
                    <a:pt x="249303" y="273276"/>
                    <a:pt x="256285" y="273304"/>
                  </a:cubicBezTo>
                  <a:lnTo>
                    <a:pt x="256312" y="273395"/>
                  </a:lnTo>
                  <a:close/>
                </a:path>
              </a:pathLst>
            </a:custGeom>
            <a:solidFill>
              <a:srgbClr val="2F46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24" name="Freeform: Shape 19">
              <a:extLst>
                <a:ext uri="{FF2B5EF4-FFF2-40B4-BE49-F238E27FC236}">
                  <a16:creationId xmlns:a16="http://schemas.microsoft.com/office/drawing/2014/main" id="{DFF09958-5451-E645-BB5D-0271919EA641}"/>
                </a:ext>
              </a:extLst>
            </p:cNvPr>
            <p:cNvSpPr/>
            <p:nvPr/>
          </p:nvSpPr>
          <p:spPr>
            <a:xfrm>
              <a:off x="11577290" y="6472094"/>
              <a:ext cx="84178" cy="81433"/>
            </a:xfrm>
            <a:custGeom>
              <a:avLst/>
              <a:gdLst>
                <a:gd name="connsiteX0" fmla="*/ 42244 w 84177"/>
                <a:gd name="connsiteY0" fmla="*/ 64826 h 81433"/>
                <a:gd name="connsiteX1" fmla="*/ 21712 w 84177"/>
                <a:gd name="connsiteY1" fmla="*/ 40469 h 81433"/>
                <a:gd name="connsiteX2" fmla="*/ 42244 w 84177"/>
                <a:gd name="connsiteY2" fmla="*/ 16982 h 81433"/>
                <a:gd name="connsiteX3" fmla="*/ 62474 w 84177"/>
                <a:gd name="connsiteY3" fmla="*/ 40469 h 81433"/>
                <a:gd name="connsiteX4" fmla="*/ 42244 w 84177"/>
                <a:gd name="connsiteY4" fmla="*/ 64826 h 81433"/>
                <a:gd name="connsiteX5" fmla="*/ 42244 w 84177"/>
                <a:gd name="connsiteY5" fmla="*/ 686 h 81433"/>
                <a:gd name="connsiteX6" fmla="*/ 686 w 84177"/>
                <a:gd name="connsiteY6" fmla="*/ 40469 h 81433"/>
                <a:gd name="connsiteX7" fmla="*/ 42244 w 84177"/>
                <a:gd name="connsiteY7" fmla="*/ 81131 h 81433"/>
                <a:gd name="connsiteX8" fmla="*/ 83491 w 84177"/>
                <a:gd name="connsiteY8" fmla="*/ 40469 h 81433"/>
                <a:gd name="connsiteX9" fmla="*/ 42244 w 84177"/>
                <a:gd name="connsiteY9" fmla="*/ 68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77" h="81433">
                  <a:moveTo>
                    <a:pt x="42244" y="64826"/>
                  </a:moveTo>
                  <a:cubicBezTo>
                    <a:pt x="29179" y="64826"/>
                    <a:pt x="21712" y="54432"/>
                    <a:pt x="21712" y="40469"/>
                  </a:cubicBezTo>
                  <a:cubicBezTo>
                    <a:pt x="21712" y="26351"/>
                    <a:pt x="28401" y="16982"/>
                    <a:pt x="42244" y="16982"/>
                  </a:cubicBezTo>
                  <a:cubicBezTo>
                    <a:pt x="55777" y="16982"/>
                    <a:pt x="62474" y="25601"/>
                    <a:pt x="62474" y="40469"/>
                  </a:cubicBezTo>
                  <a:cubicBezTo>
                    <a:pt x="62474" y="54276"/>
                    <a:pt x="55942" y="64826"/>
                    <a:pt x="42244" y="64826"/>
                  </a:cubicBezTo>
                  <a:moveTo>
                    <a:pt x="42244" y="686"/>
                  </a:moveTo>
                  <a:cubicBezTo>
                    <a:pt x="17503" y="686"/>
                    <a:pt x="686" y="16396"/>
                    <a:pt x="686" y="40469"/>
                  </a:cubicBezTo>
                  <a:cubicBezTo>
                    <a:pt x="686" y="64085"/>
                    <a:pt x="17815" y="81131"/>
                    <a:pt x="42244" y="81131"/>
                  </a:cubicBezTo>
                  <a:cubicBezTo>
                    <a:pt x="66985" y="81131"/>
                    <a:pt x="83491" y="62896"/>
                    <a:pt x="83491" y="40469"/>
                  </a:cubicBezTo>
                  <a:cubicBezTo>
                    <a:pt x="83491" y="16845"/>
                    <a:pt x="66839" y="686"/>
                    <a:pt x="42244"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25" name="Freeform: Shape 20">
              <a:extLst>
                <a:ext uri="{FF2B5EF4-FFF2-40B4-BE49-F238E27FC236}">
                  <a16:creationId xmlns:a16="http://schemas.microsoft.com/office/drawing/2014/main" id="{71DEC20A-DF60-444B-98A6-5A98816C9234}"/>
                </a:ext>
              </a:extLst>
            </p:cNvPr>
            <p:cNvSpPr/>
            <p:nvPr/>
          </p:nvSpPr>
          <p:spPr>
            <a:xfrm>
              <a:off x="11671011" y="6472094"/>
              <a:ext cx="57643" cy="81433"/>
            </a:xfrm>
            <a:custGeom>
              <a:avLst/>
              <a:gdLst>
                <a:gd name="connsiteX0" fmla="*/ 49491 w 57643"/>
                <a:gd name="connsiteY0" fmla="*/ 17275 h 81433"/>
                <a:gd name="connsiteX1" fmla="*/ 35629 w 57643"/>
                <a:gd name="connsiteY1" fmla="*/ 15491 h 81433"/>
                <a:gd name="connsiteX2" fmla="*/ 21703 w 57643"/>
                <a:gd name="connsiteY2" fmla="*/ 21438 h 81433"/>
                <a:gd name="connsiteX3" fmla="*/ 38118 w 57643"/>
                <a:gd name="connsiteY3" fmla="*/ 34376 h 81433"/>
                <a:gd name="connsiteX4" fmla="*/ 57735 w 57643"/>
                <a:gd name="connsiteY4" fmla="*/ 58165 h 81433"/>
                <a:gd name="connsiteX5" fmla="*/ 24796 w 57643"/>
                <a:gd name="connsiteY5" fmla="*/ 81140 h 81433"/>
                <a:gd name="connsiteX6" fmla="*/ 2077 w 57643"/>
                <a:gd name="connsiteY6" fmla="*/ 77727 h 81433"/>
                <a:gd name="connsiteX7" fmla="*/ 2077 w 57643"/>
                <a:gd name="connsiteY7" fmla="*/ 61432 h 81433"/>
                <a:gd name="connsiteX8" fmla="*/ 25574 w 57643"/>
                <a:gd name="connsiteY8" fmla="*/ 66336 h 81433"/>
                <a:gd name="connsiteX9" fmla="*/ 36718 w 57643"/>
                <a:gd name="connsiteY9" fmla="*/ 58751 h 81433"/>
                <a:gd name="connsiteX10" fmla="*/ 20459 w 57643"/>
                <a:gd name="connsiteY10" fmla="*/ 45968 h 81433"/>
                <a:gd name="connsiteX11" fmla="*/ 686 w 57643"/>
                <a:gd name="connsiteY11" fmla="*/ 21429 h 81433"/>
                <a:gd name="connsiteX12" fmla="*/ 32070 w 57643"/>
                <a:gd name="connsiteY12" fmla="*/ 686 h 81433"/>
                <a:gd name="connsiteX13" fmla="*/ 49491 w 57643"/>
                <a:gd name="connsiteY13" fmla="*/ 1967 h 81433"/>
                <a:gd name="connsiteX14" fmla="*/ 49491 w 57643"/>
                <a:gd name="connsiteY14" fmla="*/ 17275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9491" y="17275"/>
                  </a:moveTo>
                  <a:cubicBezTo>
                    <a:pt x="44815" y="16534"/>
                    <a:pt x="40305" y="15491"/>
                    <a:pt x="35629" y="15491"/>
                  </a:cubicBezTo>
                  <a:cubicBezTo>
                    <a:pt x="27431" y="15491"/>
                    <a:pt x="21703" y="17421"/>
                    <a:pt x="21703" y="21438"/>
                  </a:cubicBezTo>
                  <a:cubicBezTo>
                    <a:pt x="21703" y="26049"/>
                    <a:pt x="29444" y="29764"/>
                    <a:pt x="38118" y="34376"/>
                  </a:cubicBezTo>
                  <a:cubicBezTo>
                    <a:pt x="46371" y="38841"/>
                    <a:pt x="57735" y="44779"/>
                    <a:pt x="57735" y="58165"/>
                  </a:cubicBezTo>
                  <a:cubicBezTo>
                    <a:pt x="57735" y="72860"/>
                    <a:pt x="44660" y="81140"/>
                    <a:pt x="24796" y="81140"/>
                  </a:cubicBezTo>
                  <a:cubicBezTo>
                    <a:pt x="15774" y="81140"/>
                    <a:pt x="9552" y="79365"/>
                    <a:pt x="2077" y="77727"/>
                  </a:cubicBezTo>
                  <a:lnTo>
                    <a:pt x="2077" y="61432"/>
                  </a:lnTo>
                  <a:cubicBezTo>
                    <a:pt x="7841" y="63216"/>
                    <a:pt x="17183" y="66336"/>
                    <a:pt x="25574" y="66336"/>
                  </a:cubicBezTo>
                  <a:cubicBezTo>
                    <a:pt x="31137" y="66336"/>
                    <a:pt x="36718" y="63801"/>
                    <a:pt x="36718" y="58751"/>
                  </a:cubicBezTo>
                  <a:cubicBezTo>
                    <a:pt x="36718" y="54130"/>
                    <a:pt x="30057" y="51312"/>
                    <a:pt x="20459" y="45968"/>
                  </a:cubicBezTo>
                  <a:cubicBezTo>
                    <a:pt x="11739" y="41650"/>
                    <a:pt x="686" y="32729"/>
                    <a:pt x="686" y="21429"/>
                  </a:cubicBezTo>
                  <a:cubicBezTo>
                    <a:pt x="686" y="8079"/>
                    <a:pt x="14072" y="686"/>
                    <a:pt x="32070" y="686"/>
                  </a:cubicBezTo>
                  <a:cubicBezTo>
                    <a:pt x="37962" y="686"/>
                    <a:pt x="43727" y="1281"/>
                    <a:pt x="49491" y="1967"/>
                  </a:cubicBezTo>
                  <a:lnTo>
                    <a:pt x="49491" y="172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26" name="Freeform: Shape 21">
              <a:extLst>
                <a:ext uri="{FF2B5EF4-FFF2-40B4-BE49-F238E27FC236}">
                  <a16:creationId xmlns:a16="http://schemas.microsoft.com/office/drawing/2014/main" id="{710FABCF-F89B-CF4C-816B-CB9AF154D7B6}"/>
                </a:ext>
              </a:extLst>
            </p:cNvPr>
            <p:cNvSpPr/>
            <p:nvPr/>
          </p:nvSpPr>
          <p:spPr>
            <a:xfrm>
              <a:off x="11370524" y="6444196"/>
              <a:ext cx="30194" cy="107052"/>
            </a:xfrm>
            <a:custGeom>
              <a:avLst/>
              <a:gdLst>
                <a:gd name="connsiteX0" fmla="*/ 3029 w 30194"/>
                <a:gd name="connsiteY0" fmla="*/ 106458 h 107052"/>
                <a:gd name="connsiteX1" fmla="*/ 3806 w 30194"/>
                <a:gd name="connsiteY1" fmla="*/ 79127 h 107052"/>
                <a:gd name="connsiteX2" fmla="*/ 3806 w 30194"/>
                <a:gd name="connsiteY2" fmla="*/ 37825 h 107052"/>
                <a:gd name="connsiteX3" fmla="*/ 686 w 30194"/>
                <a:gd name="connsiteY3" fmla="*/ 686 h 107052"/>
                <a:gd name="connsiteX4" fmla="*/ 27971 w 30194"/>
                <a:gd name="connsiteY4" fmla="*/ 686 h 107052"/>
                <a:gd name="connsiteX5" fmla="*/ 27193 w 30194"/>
                <a:gd name="connsiteY5" fmla="*/ 30688 h 107052"/>
                <a:gd name="connsiteX6" fmla="*/ 27193 w 30194"/>
                <a:gd name="connsiteY6" fmla="*/ 69319 h 107052"/>
                <a:gd name="connsiteX7" fmla="*/ 30304 w 30194"/>
                <a:gd name="connsiteY7" fmla="*/ 106458 h 107052"/>
                <a:gd name="connsiteX8" fmla="*/ 3029 w 30194"/>
                <a:gd name="connsiteY8" fmla="*/ 106458 h 1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94" h="107052">
                  <a:moveTo>
                    <a:pt x="3029" y="106458"/>
                  </a:moveTo>
                  <a:cubicBezTo>
                    <a:pt x="3486" y="97848"/>
                    <a:pt x="3806" y="91159"/>
                    <a:pt x="3806" y="79127"/>
                  </a:cubicBezTo>
                  <a:lnTo>
                    <a:pt x="3806" y="37825"/>
                  </a:lnTo>
                  <a:cubicBezTo>
                    <a:pt x="3806" y="22975"/>
                    <a:pt x="2873" y="11684"/>
                    <a:pt x="686" y="686"/>
                  </a:cubicBezTo>
                  <a:lnTo>
                    <a:pt x="27971" y="686"/>
                  </a:lnTo>
                  <a:cubicBezTo>
                    <a:pt x="27971" y="8262"/>
                    <a:pt x="27193" y="18812"/>
                    <a:pt x="27193" y="30688"/>
                  </a:cubicBezTo>
                  <a:lnTo>
                    <a:pt x="27193" y="69319"/>
                  </a:lnTo>
                  <a:cubicBezTo>
                    <a:pt x="27193" y="80161"/>
                    <a:pt x="28895" y="96356"/>
                    <a:pt x="30304" y="106458"/>
                  </a:cubicBezTo>
                  <a:lnTo>
                    <a:pt x="3029" y="1064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27" name="Freeform: Shape 22">
              <a:extLst>
                <a:ext uri="{FF2B5EF4-FFF2-40B4-BE49-F238E27FC236}">
                  <a16:creationId xmlns:a16="http://schemas.microsoft.com/office/drawing/2014/main" id="{BA300D87-2CF0-8849-BCAA-4E24AA657931}"/>
                </a:ext>
              </a:extLst>
            </p:cNvPr>
            <p:cNvSpPr/>
            <p:nvPr/>
          </p:nvSpPr>
          <p:spPr>
            <a:xfrm>
              <a:off x="11415257" y="6472094"/>
              <a:ext cx="86923" cy="112542"/>
            </a:xfrm>
            <a:custGeom>
              <a:avLst/>
              <a:gdLst>
                <a:gd name="connsiteX0" fmla="*/ 45447 w 86922"/>
                <a:gd name="connsiteY0" fmla="*/ 64826 h 112542"/>
                <a:gd name="connsiteX1" fmla="*/ 24851 w 86922"/>
                <a:gd name="connsiteY1" fmla="*/ 42611 h 112542"/>
                <a:gd name="connsiteX2" fmla="*/ 44504 w 86922"/>
                <a:gd name="connsiteY2" fmla="*/ 16982 h 112542"/>
                <a:gd name="connsiteX3" fmla="*/ 65421 w 86922"/>
                <a:gd name="connsiteY3" fmla="*/ 42537 h 112542"/>
                <a:gd name="connsiteX4" fmla="*/ 45447 w 86922"/>
                <a:gd name="connsiteY4" fmla="*/ 64826 h 112542"/>
                <a:gd name="connsiteX5" fmla="*/ 49665 w 86922"/>
                <a:gd name="connsiteY5" fmla="*/ 686 h 112542"/>
                <a:gd name="connsiteX6" fmla="*/ 23295 w 86922"/>
                <a:gd name="connsiteY6" fmla="*/ 13432 h 112542"/>
                <a:gd name="connsiteX7" fmla="*/ 20486 w 86922"/>
                <a:gd name="connsiteY7" fmla="*/ 2626 h 112542"/>
                <a:gd name="connsiteX8" fmla="*/ 686 w 86922"/>
                <a:gd name="connsiteY8" fmla="*/ 4117 h 112542"/>
                <a:gd name="connsiteX9" fmla="*/ 5362 w 86922"/>
                <a:gd name="connsiteY9" fmla="*/ 42620 h 112542"/>
                <a:gd name="connsiteX10" fmla="*/ 5362 w 86922"/>
                <a:gd name="connsiteY10" fmla="*/ 73720 h 112542"/>
                <a:gd name="connsiteX11" fmla="*/ 2251 w 86922"/>
                <a:gd name="connsiteY11" fmla="*/ 112460 h 112542"/>
                <a:gd name="connsiteX12" fmla="*/ 27971 w 86922"/>
                <a:gd name="connsiteY12" fmla="*/ 110969 h 112542"/>
                <a:gd name="connsiteX13" fmla="*/ 26406 w 86922"/>
                <a:gd name="connsiteY13" fmla="*/ 82623 h 112542"/>
                <a:gd name="connsiteX14" fmla="*/ 26406 w 86922"/>
                <a:gd name="connsiteY14" fmla="*/ 73720 h 112542"/>
                <a:gd name="connsiteX15" fmla="*/ 50589 w 86922"/>
                <a:gd name="connsiteY15" fmla="*/ 81140 h 112542"/>
                <a:gd name="connsiteX16" fmla="*/ 86438 w 86922"/>
                <a:gd name="connsiteY16" fmla="*/ 42400 h 112542"/>
                <a:gd name="connsiteX17" fmla="*/ 49665 w 86922"/>
                <a:gd name="connsiteY17" fmla="*/ 686 h 11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6922" h="112542">
                  <a:moveTo>
                    <a:pt x="45447" y="64826"/>
                  </a:moveTo>
                  <a:cubicBezTo>
                    <a:pt x="32344" y="64826"/>
                    <a:pt x="24851" y="57278"/>
                    <a:pt x="24851" y="42611"/>
                  </a:cubicBezTo>
                  <a:cubicBezTo>
                    <a:pt x="24851" y="27385"/>
                    <a:pt x="31246" y="16982"/>
                    <a:pt x="44504" y="16982"/>
                  </a:cubicBezTo>
                  <a:cubicBezTo>
                    <a:pt x="56838" y="16982"/>
                    <a:pt x="65421" y="27532"/>
                    <a:pt x="65421" y="42537"/>
                  </a:cubicBezTo>
                  <a:cubicBezTo>
                    <a:pt x="65421" y="55923"/>
                    <a:pt x="58714" y="64826"/>
                    <a:pt x="45447" y="64826"/>
                  </a:cubicBezTo>
                  <a:moveTo>
                    <a:pt x="49665" y="686"/>
                  </a:moveTo>
                  <a:cubicBezTo>
                    <a:pt x="34531" y="686"/>
                    <a:pt x="28291" y="7951"/>
                    <a:pt x="23295" y="13432"/>
                  </a:cubicBezTo>
                  <a:cubicBezTo>
                    <a:pt x="22216" y="9452"/>
                    <a:pt x="21731" y="6039"/>
                    <a:pt x="20486" y="2626"/>
                  </a:cubicBezTo>
                  <a:lnTo>
                    <a:pt x="686" y="4117"/>
                  </a:lnTo>
                  <a:cubicBezTo>
                    <a:pt x="3184" y="17156"/>
                    <a:pt x="5362" y="29298"/>
                    <a:pt x="5362" y="42620"/>
                  </a:cubicBezTo>
                  <a:lnTo>
                    <a:pt x="5362" y="73720"/>
                  </a:lnTo>
                  <a:cubicBezTo>
                    <a:pt x="5362" y="84700"/>
                    <a:pt x="3029" y="105332"/>
                    <a:pt x="2251" y="112460"/>
                  </a:cubicBezTo>
                  <a:lnTo>
                    <a:pt x="27971" y="110969"/>
                  </a:lnTo>
                  <a:cubicBezTo>
                    <a:pt x="26406" y="99559"/>
                    <a:pt x="26406" y="86786"/>
                    <a:pt x="26406" y="82623"/>
                  </a:cubicBezTo>
                  <a:lnTo>
                    <a:pt x="26406" y="73720"/>
                  </a:lnTo>
                  <a:cubicBezTo>
                    <a:pt x="32024" y="76986"/>
                    <a:pt x="37953" y="81140"/>
                    <a:pt x="50589" y="81140"/>
                  </a:cubicBezTo>
                  <a:cubicBezTo>
                    <a:pt x="71954" y="81140"/>
                    <a:pt x="86438" y="64835"/>
                    <a:pt x="86438" y="42400"/>
                  </a:cubicBezTo>
                  <a:cubicBezTo>
                    <a:pt x="86438" y="18034"/>
                    <a:pt x="71496" y="686"/>
                    <a:pt x="49665" y="686"/>
                  </a:cubicBezTo>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sp>
          <p:nvSpPr>
            <p:cNvPr id="28" name="Freeform: Shape 23">
              <a:extLst>
                <a:ext uri="{FF2B5EF4-FFF2-40B4-BE49-F238E27FC236}">
                  <a16:creationId xmlns:a16="http://schemas.microsoft.com/office/drawing/2014/main" id="{C22910B8-8ED0-1F4B-93E8-52B27ACBA0AD}"/>
                </a:ext>
              </a:extLst>
            </p:cNvPr>
            <p:cNvSpPr/>
            <p:nvPr/>
          </p:nvSpPr>
          <p:spPr>
            <a:xfrm>
              <a:off x="11511348" y="6472094"/>
              <a:ext cx="57643" cy="81433"/>
            </a:xfrm>
            <a:custGeom>
              <a:avLst/>
              <a:gdLst>
                <a:gd name="connsiteX0" fmla="*/ 47817 w 57643"/>
                <a:gd name="connsiteY0" fmla="*/ 17046 h 81433"/>
                <a:gd name="connsiteX1" fmla="*/ 35647 w 57643"/>
                <a:gd name="connsiteY1" fmla="*/ 15481 h 81433"/>
                <a:gd name="connsiteX2" fmla="*/ 21712 w 57643"/>
                <a:gd name="connsiteY2" fmla="*/ 21429 h 81433"/>
                <a:gd name="connsiteX3" fmla="*/ 38127 w 57643"/>
                <a:gd name="connsiteY3" fmla="*/ 34367 h 81433"/>
                <a:gd name="connsiteX4" fmla="*/ 57753 w 57643"/>
                <a:gd name="connsiteY4" fmla="*/ 58156 h 81433"/>
                <a:gd name="connsiteX5" fmla="*/ 24805 w 57643"/>
                <a:gd name="connsiteY5" fmla="*/ 81131 h 81433"/>
                <a:gd name="connsiteX6" fmla="*/ 2086 w 57643"/>
                <a:gd name="connsiteY6" fmla="*/ 77727 h 81433"/>
                <a:gd name="connsiteX7" fmla="*/ 2086 w 57643"/>
                <a:gd name="connsiteY7" fmla="*/ 61432 h 81433"/>
                <a:gd name="connsiteX8" fmla="*/ 25583 w 57643"/>
                <a:gd name="connsiteY8" fmla="*/ 66336 h 81433"/>
                <a:gd name="connsiteX9" fmla="*/ 36727 w 57643"/>
                <a:gd name="connsiteY9" fmla="*/ 58751 h 81433"/>
                <a:gd name="connsiteX10" fmla="*/ 20468 w 57643"/>
                <a:gd name="connsiteY10" fmla="*/ 45968 h 81433"/>
                <a:gd name="connsiteX11" fmla="*/ 686 w 57643"/>
                <a:gd name="connsiteY11" fmla="*/ 21429 h 81433"/>
                <a:gd name="connsiteX12" fmla="*/ 32088 w 57643"/>
                <a:gd name="connsiteY12" fmla="*/ 686 h 81433"/>
                <a:gd name="connsiteX13" fmla="*/ 50836 w 57643"/>
                <a:gd name="connsiteY13" fmla="*/ 2242 h 81433"/>
                <a:gd name="connsiteX14" fmla="*/ 47817 w 57643"/>
                <a:gd name="connsiteY14" fmla="*/ 17046 h 8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643" h="81433">
                  <a:moveTo>
                    <a:pt x="47817" y="17046"/>
                  </a:moveTo>
                  <a:cubicBezTo>
                    <a:pt x="43141" y="16305"/>
                    <a:pt x="40314" y="15481"/>
                    <a:pt x="35647" y="15481"/>
                  </a:cubicBezTo>
                  <a:cubicBezTo>
                    <a:pt x="27440" y="15481"/>
                    <a:pt x="21712" y="17430"/>
                    <a:pt x="21712" y="21429"/>
                  </a:cubicBezTo>
                  <a:cubicBezTo>
                    <a:pt x="21712" y="26049"/>
                    <a:pt x="29462" y="29755"/>
                    <a:pt x="38127" y="34367"/>
                  </a:cubicBezTo>
                  <a:cubicBezTo>
                    <a:pt x="46380" y="38832"/>
                    <a:pt x="57753" y="44770"/>
                    <a:pt x="57753" y="58156"/>
                  </a:cubicBezTo>
                  <a:cubicBezTo>
                    <a:pt x="57753" y="72851"/>
                    <a:pt x="44669" y="81131"/>
                    <a:pt x="24805" y="81131"/>
                  </a:cubicBezTo>
                  <a:cubicBezTo>
                    <a:pt x="15783" y="81131"/>
                    <a:pt x="9562" y="79356"/>
                    <a:pt x="2086" y="77727"/>
                  </a:cubicBezTo>
                  <a:lnTo>
                    <a:pt x="2086" y="61432"/>
                  </a:lnTo>
                  <a:cubicBezTo>
                    <a:pt x="7851" y="63216"/>
                    <a:pt x="17202" y="66336"/>
                    <a:pt x="25583" y="66336"/>
                  </a:cubicBezTo>
                  <a:cubicBezTo>
                    <a:pt x="31155" y="66336"/>
                    <a:pt x="36727" y="63801"/>
                    <a:pt x="36727" y="58751"/>
                  </a:cubicBezTo>
                  <a:cubicBezTo>
                    <a:pt x="36727" y="54148"/>
                    <a:pt x="30066" y="51312"/>
                    <a:pt x="20468" y="45968"/>
                  </a:cubicBezTo>
                  <a:cubicBezTo>
                    <a:pt x="11748" y="41659"/>
                    <a:pt x="686" y="32729"/>
                    <a:pt x="686" y="21429"/>
                  </a:cubicBezTo>
                  <a:cubicBezTo>
                    <a:pt x="686" y="8079"/>
                    <a:pt x="14072" y="686"/>
                    <a:pt x="32088" y="686"/>
                  </a:cubicBezTo>
                  <a:cubicBezTo>
                    <a:pt x="37971" y="686"/>
                    <a:pt x="45063" y="1537"/>
                    <a:pt x="50836" y="2242"/>
                  </a:cubicBezTo>
                  <a:lnTo>
                    <a:pt x="47817" y="170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Arial"/>
                <a:ea typeface="+mn-ea"/>
                <a:cs typeface="+mn-cs"/>
              </a:endParaRPr>
            </a:p>
          </p:txBody>
        </p:sp>
      </p:grpSp>
    </p:spTree>
    <p:extLst>
      <p:ext uri="{BB962C8B-B14F-4D97-AF65-F5344CB8AC3E}">
        <p14:creationId xmlns:p14="http://schemas.microsoft.com/office/powerpoint/2010/main" val="37196121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586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People wrapped in pride flag">
            <a:extLst>
              <a:ext uri="{FF2B5EF4-FFF2-40B4-BE49-F238E27FC236}">
                <a16:creationId xmlns:a16="http://schemas.microsoft.com/office/drawing/2014/main" id="{CC4FFC93-FC5A-5F46-A9AF-73C48257868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3173" r="19669"/>
          <a:stretch/>
        </p:blipFill>
        <p:spPr>
          <a:xfrm>
            <a:off x="0" y="-11878"/>
            <a:ext cx="5886591" cy="6869878"/>
          </a:xfrm>
        </p:spPr>
      </p:pic>
      <p:sp>
        <p:nvSpPr>
          <p:cNvPr id="2" name="Text Placeholder 1">
            <a:extLst>
              <a:ext uri="{FF2B5EF4-FFF2-40B4-BE49-F238E27FC236}">
                <a16:creationId xmlns:a16="http://schemas.microsoft.com/office/drawing/2014/main" id="{94D8A6ED-6B13-1748-87CA-D8640D2079F2}"/>
              </a:ext>
            </a:extLst>
          </p:cNvPr>
          <p:cNvSpPr>
            <a:spLocks noGrp="1"/>
          </p:cNvSpPr>
          <p:nvPr>
            <p:ph type="body" sz="quarter" idx="62"/>
          </p:nvPr>
        </p:nvSpPr>
        <p:spPr>
          <a:xfrm>
            <a:off x="6186658" y="2784690"/>
            <a:ext cx="7452360" cy="1288623"/>
          </a:xfrm>
        </p:spPr>
        <p:txBody>
          <a:bodyPr/>
          <a:lstStyle/>
          <a:p>
            <a:r>
              <a:rPr lang="en-US" sz="4800" dirty="0"/>
              <a:t>Detailed </a:t>
            </a:r>
            <a:br>
              <a:rPr lang="en-US" sz="4800" dirty="0"/>
            </a:br>
            <a:r>
              <a:rPr lang="en-US" sz="4800" dirty="0"/>
              <a:t>findings</a:t>
            </a:r>
          </a:p>
        </p:txBody>
      </p:sp>
      <p:sp>
        <p:nvSpPr>
          <p:cNvPr id="4" name="Slide Number Placeholder 3">
            <a:extLst>
              <a:ext uri="{FF2B5EF4-FFF2-40B4-BE49-F238E27FC236}">
                <a16:creationId xmlns:a16="http://schemas.microsoft.com/office/drawing/2014/main" id="{841C23FA-64CC-2F45-8A3B-43E537237985}"/>
              </a:ext>
            </a:extLst>
          </p:cNvPr>
          <p:cNvSpPr>
            <a:spLocks noGrp="1"/>
          </p:cNvSpPr>
          <p:nvPr>
            <p:ph type="sldNum" sz="quarter" idx="2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white"/>
                </a:solidFill>
                <a:effectLst/>
                <a:uLnTx/>
                <a:uFillTx/>
                <a:latin typeface="Arial Black"/>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white"/>
                </a:solidFill>
                <a:effectLst/>
                <a:uLnTx/>
                <a:uFillTx/>
                <a:latin typeface="Arial Black"/>
                <a:ea typeface="+mn-ea"/>
                <a:cs typeface="+mn-cs"/>
              </a:rPr>
              <a:t> ‒ </a:t>
            </a:r>
          </a:p>
        </p:txBody>
      </p:sp>
      <p:grpSp>
        <p:nvGrpSpPr>
          <p:cNvPr id="12" name="Group 11">
            <a:extLst>
              <a:ext uri="{FF2B5EF4-FFF2-40B4-BE49-F238E27FC236}">
                <a16:creationId xmlns:a16="http://schemas.microsoft.com/office/drawing/2014/main" id="{739E010E-6803-C640-BAFB-89A14B89499E}"/>
              </a:ext>
            </a:extLst>
          </p:cNvPr>
          <p:cNvGrpSpPr/>
          <p:nvPr/>
        </p:nvGrpSpPr>
        <p:grpSpPr>
          <a:xfrm>
            <a:off x="-954765" y="889565"/>
            <a:ext cx="5372804" cy="1067932"/>
            <a:chOff x="-954765" y="889565"/>
            <a:chExt cx="5372804" cy="1067932"/>
          </a:xfrm>
        </p:grpSpPr>
        <p:sp>
          <p:nvSpPr>
            <p:cNvPr id="10" name="Forme libre : forme 12">
              <a:extLst>
                <a:ext uri="{FF2B5EF4-FFF2-40B4-BE49-F238E27FC236}">
                  <a16:creationId xmlns:a16="http://schemas.microsoft.com/office/drawing/2014/main" id="{87CB6EC8-5089-6B44-8392-6FD047ED68FC}"/>
                </a:ext>
              </a:extLst>
            </p:cNvPr>
            <p:cNvSpPr/>
            <p:nvPr/>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Forme libre : forme 13">
              <a:extLst>
                <a:ext uri="{FF2B5EF4-FFF2-40B4-BE49-F238E27FC236}">
                  <a16:creationId xmlns:a16="http://schemas.microsoft.com/office/drawing/2014/main" id="{E64BF243-97D7-D642-BEB7-36E7FAB216F5}"/>
                </a:ext>
              </a:extLst>
            </p:cNvPr>
            <p:cNvSpPr/>
            <p:nvPr/>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5" name="Espace réservé du pied de page 4">
            <a:extLst>
              <a:ext uri="{FF2B5EF4-FFF2-40B4-BE49-F238E27FC236}">
                <a16:creationId xmlns:a16="http://schemas.microsoft.com/office/drawing/2014/main" id="{F673A462-31DA-5049-9815-B6122D78FB2C}"/>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solidFill>
                <a:effectLst/>
                <a:uLnTx/>
                <a:uFillTx/>
                <a:latin typeface="Arial"/>
                <a:ea typeface="+mn-ea"/>
                <a:cs typeface="+mn-cs"/>
              </a:rPr>
              <a:t>© Ipsos</a:t>
            </a:r>
          </a:p>
        </p:txBody>
      </p:sp>
    </p:spTree>
    <p:extLst>
      <p:ext uri="{BB962C8B-B14F-4D97-AF65-F5344CB8AC3E}">
        <p14:creationId xmlns:p14="http://schemas.microsoft.com/office/powerpoint/2010/main" val="1293005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19000">
              <a:srgbClr val="FF9933"/>
            </a:gs>
            <a:gs pos="57000">
              <a:srgbClr val="00B050"/>
            </a:gs>
            <a:gs pos="38000">
              <a:srgbClr val="FFFF00"/>
            </a:gs>
            <a:gs pos="76000">
              <a:schemeClr val="accent1">
                <a:lumMod val="69000"/>
                <a:lumOff val="31000"/>
              </a:schemeClr>
            </a:gs>
            <a:gs pos="94000">
              <a:schemeClr val="accent5">
                <a:lumMod val="50000"/>
              </a:schemeClr>
            </a:gs>
          </a:gsLst>
          <a:lin ang="5400000" scaled="1"/>
        </a:gra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9B8244D-67B0-4449-B7A4-C8028B266661}"/>
              </a:ext>
            </a:extLst>
          </p:cNvPr>
          <p:cNvSpPr>
            <a:spLocks noGrp="1"/>
          </p:cNvSpPr>
          <p:nvPr>
            <p:ph type="body" idx="1"/>
          </p:nvPr>
        </p:nvSpPr>
        <p:spPr>
          <a:xfrm>
            <a:off x="452215" y="572497"/>
            <a:ext cx="7551996" cy="584775"/>
          </a:xfrm>
        </p:spPr>
        <p:txBody>
          <a:bodyPr/>
          <a:lstStyle/>
          <a:p>
            <a:r>
              <a:rPr lang="en-HK" sz="3200" dirty="0"/>
              <a:t>Values &amp; Meaning of Marriage</a:t>
            </a:r>
          </a:p>
        </p:txBody>
      </p:sp>
      <p:sp>
        <p:nvSpPr>
          <p:cNvPr id="5" name="Slide Number Placeholder 4">
            <a:extLst>
              <a:ext uri="{FF2B5EF4-FFF2-40B4-BE49-F238E27FC236}">
                <a16:creationId xmlns:a16="http://schemas.microsoft.com/office/drawing/2014/main" id="{66A54376-B040-4631-B6B1-427AD1120A06}"/>
              </a:ext>
            </a:extLst>
          </p:cNvPr>
          <p:cNvSpPr>
            <a:spLocks noGrp="1"/>
          </p:cNvSpPr>
          <p:nvPr>
            <p:ph type="sldNum" sz="quarter" idx="14"/>
          </p:nvPr>
        </p:nvSpPr>
        <p:spPr/>
        <p:txBody>
          <a:bodyPr/>
          <a:lstStyle/>
          <a:p>
            <a:fld id="{D61AABEC-672F-4B68-B914-690DA978312C}" type="slidenum">
              <a:rPr lang="en-GB" smtClean="0"/>
              <a:pPr/>
              <a:t>7</a:t>
            </a:fld>
            <a:r>
              <a:rPr lang="en-GB"/>
              <a:t> ‒ </a:t>
            </a:r>
            <a:endParaRPr lang="en-GB" dirty="0"/>
          </a:p>
        </p:txBody>
      </p:sp>
    </p:spTree>
    <p:extLst>
      <p:ext uri="{BB962C8B-B14F-4D97-AF65-F5344CB8AC3E}">
        <p14:creationId xmlns:p14="http://schemas.microsoft.com/office/powerpoint/2010/main" val="2408310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latin typeface="Arial Black" panose="020B0A04020102020204" pitchFamily="34" charset="0"/>
              <a:ea typeface="+mj-ea"/>
              <a:cs typeface="+mj-cs"/>
              <a:sym typeface="Arial Black" panose="020B0A04020102020204" pitchFamily="34" charset="0"/>
            </a:endParaRPr>
          </a:p>
        </p:txBody>
      </p:sp>
      <p:sp>
        <p:nvSpPr>
          <p:cNvPr id="10" name="Espace réservé du numéro de diapositive 9">
            <a:extLst>
              <a:ext uri="{FF2B5EF4-FFF2-40B4-BE49-F238E27FC236}">
                <a16:creationId xmlns:a16="http://schemas.microsoft.com/office/drawing/2014/main" id="{D5BCCA2F-BCBF-4CD3-B790-E6E6C86C9137}"/>
              </a:ext>
            </a:extLst>
          </p:cNvPr>
          <p:cNvSpPr>
            <a:spLocks noGrp="1"/>
          </p:cNvSpPr>
          <p:nvPr>
            <p:ph type="sldNum" sz="quarter" idx="18"/>
          </p:nvPr>
        </p:nvSpPr>
        <p:spPr/>
        <p:txBody>
          <a:bodyPr/>
          <a:lstStyle/>
          <a:p>
            <a:fld id="{D61AABEC-672F-4B68-B914-690DA978312C}" type="slidenum">
              <a:rPr lang="en-GB" smtClean="0"/>
              <a:pPr/>
              <a:t>8</a:t>
            </a:fld>
            <a:r>
              <a:rPr lang="en-GB" dirty="0"/>
              <a:t> ‒ </a:t>
            </a:r>
          </a:p>
        </p:txBody>
      </p:sp>
      <p:sp>
        <p:nvSpPr>
          <p:cNvPr id="7" name="Titre 6">
            <a:extLst>
              <a:ext uri="{FF2B5EF4-FFF2-40B4-BE49-F238E27FC236}">
                <a16:creationId xmlns:a16="http://schemas.microsoft.com/office/drawing/2014/main" id="{B999A344-DFD6-4A27-917D-18E3F328FD24}"/>
              </a:ext>
            </a:extLst>
          </p:cNvPr>
          <p:cNvSpPr>
            <a:spLocks noGrp="1"/>
          </p:cNvSpPr>
          <p:nvPr>
            <p:ph type="title"/>
          </p:nvPr>
        </p:nvSpPr>
        <p:spPr/>
        <p:txBody>
          <a:bodyPr/>
          <a:lstStyle/>
          <a:p>
            <a:r>
              <a:rPr lang="en-GB" dirty="0"/>
              <a:t>Values overview</a:t>
            </a:r>
          </a:p>
        </p:txBody>
      </p:sp>
      <p:sp>
        <p:nvSpPr>
          <p:cNvPr id="3" name="TextBox 2">
            <a:extLst>
              <a:ext uri="{FF2B5EF4-FFF2-40B4-BE49-F238E27FC236}">
                <a16:creationId xmlns:a16="http://schemas.microsoft.com/office/drawing/2014/main" id="{81E97825-494C-4D61-9FE3-388A543753EC}"/>
              </a:ext>
            </a:extLst>
          </p:cNvPr>
          <p:cNvSpPr txBox="1"/>
          <p:nvPr/>
        </p:nvSpPr>
        <p:spPr>
          <a:xfrm>
            <a:off x="4247815" y="3620578"/>
            <a:ext cx="2473754" cy="769441"/>
          </a:xfrm>
          <a:prstGeom prst="rect">
            <a:avLst/>
          </a:prstGeom>
          <a:noFill/>
        </p:spPr>
        <p:txBody>
          <a:bodyPr wrap="none" rtlCol="0">
            <a:spAutoFit/>
          </a:bodyPr>
          <a:lstStyle/>
          <a:p>
            <a:r>
              <a:rPr lang="en-US" sz="4400" dirty="0">
                <a:solidFill>
                  <a:srgbClr val="22AAA9"/>
                </a:solidFill>
              </a:rPr>
              <a:t>Harmony</a:t>
            </a:r>
          </a:p>
        </p:txBody>
      </p:sp>
      <p:sp>
        <p:nvSpPr>
          <p:cNvPr id="16" name="TextBox 15">
            <a:extLst>
              <a:ext uri="{FF2B5EF4-FFF2-40B4-BE49-F238E27FC236}">
                <a16:creationId xmlns:a16="http://schemas.microsoft.com/office/drawing/2014/main" id="{03A51856-0206-4D83-BD72-63D932B9BC17}"/>
              </a:ext>
            </a:extLst>
          </p:cNvPr>
          <p:cNvSpPr txBox="1"/>
          <p:nvPr/>
        </p:nvSpPr>
        <p:spPr>
          <a:xfrm>
            <a:off x="3033764" y="2001563"/>
            <a:ext cx="1802096" cy="584775"/>
          </a:xfrm>
          <a:prstGeom prst="rect">
            <a:avLst/>
          </a:prstGeom>
          <a:noFill/>
        </p:spPr>
        <p:txBody>
          <a:bodyPr wrap="none" rtlCol="0">
            <a:spAutoFit/>
          </a:bodyPr>
          <a:lstStyle/>
          <a:p>
            <a:r>
              <a:rPr lang="en-US" sz="3200" dirty="0">
                <a:solidFill>
                  <a:srgbClr val="22AAA9"/>
                </a:solidFill>
              </a:rPr>
              <a:t>Inclusion</a:t>
            </a:r>
          </a:p>
        </p:txBody>
      </p:sp>
      <p:sp>
        <p:nvSpPr>
          <p:cNvPr id="5" name="Rectangle 4">
            <a:extLst>
              <a:ext uri="{FF2B5EF4-FFF2-40B4-BE49-F238E27FC236}">
                <a16:creationId xmlns:a16="http://schemas.microsoft.com/office/drawing/2014/main" id="{80237F3A-2D20-4F5A-8AF2-30F1C1BE38DC}"/>
              </a:ext>
            </a:extLst>
          </p:cNvPr>
          <p:cNvSpPr/>
          <p:nvPr/>
        </p:nvSpPr>
        <p:spPr>
          <a:xfrm>
            <a:off x="4995763" y="2091979"/>
            <a:ext cx="2255746" cy="769441"/>
          </a:xfrm>
          <a:prstGeom prst="rect">
            <a:avLst/>
          </a:prstGeom>
        </p:spPr>
        <p:txBody>
          <a:bodyPr wrap="none">
            <a:spAutoFit/>
          </a:bodyPr>
          <a:lstStyle/>
          <a:p>
            <a:r>
              <a:rPr lang="en-US" sz="4400" dirty="0">
                <a:solidFill>
                  <a:srgbClr val="22AAA9"/>
                </a:solidFill>
              </a:rPr>
              <a:t>Respect</a:t>
            </a:r>
          </a:p>
        </p:txBody>
      </p:sp>
      <p:sp>
        <p:nvSpPr>
          <p:cNvPr id="23" name="Rectangle 22">
            <a:extLst>
              <a:ext uri="{FF2B5EF4-FFF2-40B4-BE49-F238E27FC236}">
                <a16:creationId xmlns:a16="http://schemas.microsoft.com/office/drawing/2014/main" id="{D0085032-E863-41C5-962B-21EAB6F9E6F5}"/>
              </a:ext>
            </a:extLst>
          </p:cNvPr>
          <p:cNvSpPr/>
          <p:nvPr/>
        </p:nvSpPr>
        <p:spPr>
          <a:xfrm>
            <a:off x="7896200" y="3725163"/>
            <a:ext cx="2301939" cy="369332"/>
          </a:xfrm>
          <a:prstGeom prst="rect">
            <a:avLst/>
          </a:prstGeom>
        </p:spPr>
        <p:txBody>
          <a:bodyPr wrap="square">
            <a:spAutoFit/>
          </a:bodyPr>
          <a:lstStyle/>
          <a:p>
            <a:r>
              <a:rPr lang="en-US" dirty="0">
                <a:solidFill>
                  <a:srgbClr val="22AAA9"/>
                </a:solidFill>
              </a:rPr>
              <a:t>Equality</a:t>
            </a:r>
          </a:p>
        </p:txBody>
      </p:sp>
      <p:sp>
        <p:nvSpPr>
          <p:cNvPr id="24" name="Rectangle 23">
            <a:extLst>
              <a:ext uri="{FF2B5EF4-FFF2-40B4-BE49-F238E27FC236}">
                <a16:creationId xmlns:a16="http://schemas.microsoft.com/office/drawing/2014/main" id="{3F4C52D4-DC7B-479D-BD60-4C835DFC7315}"/>
              </a:ext>
            </a:extLst>
          </p:cNvPr>
          <p:cNvSpPr/>
          <p:nvPr/>
        </p:nvSpPr>
        <p:spPr>
          <a:xfrm>
            <a:off x="3331805" y="2816103"/>
            <a:ext cx="2412840" cy="769441"/>
          </a:xfrm>
          <a:prstGeom prst="rect">
            <a:avLst/>
          </a:prstGeom>
        </p:spPr>
        <p:txBody>
          <a:bodyPr wrap="none">
            <a:spAutoFit/>
          </a:bodyPr>
          <a:lstStyle/>
          <a:p>
            <a:r>
              <a:rPr lang="en-US" sz="4400" dirty="0">
                <a:solidFill>
                  <a:srgbClr val="22AAA9"/>
                </a:solidFill>
              </a:rPr>
              <a:t>Empathy</a:t>
            </a:r>
          </a:p>
        </p:txBody>
      </p:sp>
      <p:sp>
        <p:nvSpPr>
          <p:cNvPr id="25" name="Rectangle 24">
            <a:extLst>
              <a:ext uri="{FF2B5EF4-FFF2-40B4-BE49-F238E27FC236}">
                <a16:creationId xmlns:a16="http://schemas.microsoft.com/office/drawing/2014/main" id="{CF870916-276A-4B7E-9D33-F6827940B808}"/>
              </a:ext>
            </a:extLst>
          </p:cNvPr>
          <p:cNvSpPr/>
          <p:nvPr/>
        </p:nvSpPr>
        <p:spPr>
          <a:xfrm>
            <a:off x="6376600" y="2976043"/>
            <a:ext cx="2165978" cy="523220"/>
          </a:xfrm>
          <a:prstGeom prst="rect">
            <a:avLst/>
          </a:prstGeom>
        </p:spPr>
        <p:txBody>
          <a:bodyPr wrap="none">
            <a:spAutoFit/>
          </a:bodyPr>
          <a:lstStyle/>
          <a:p>
            <a:r>
              <a:rPr lang="en-US" altLang="zh-CN" sz="2800" dirty="0">
                <a:solidFill>
                  <a:srgbClr val="22AAA9"/>
                </a:solidFill>
              </a:rPr>
              <a:t>Responsible</a:t>
            </a:r>
            <a:endParaRPr lang="en-US" sz="2800" dirty="0">
              <a:solidFill>
                <a:srgbClr val="22AAA9"/>
              </a:solidFill>
            </a:endParaRPr>
          </a:p>
        </p:txBody>
      </p:sp>
      <p:sp>
        <p:nvSpPr>
          <p:cNvPr id="26" name="Rectangle 25">
            <a:extLst>
              <a:ext uri="{FF2B5EF4-FFF2-40B4-BE49-F238E27FC236}">
                <a16:creationId xmlns:a16="http://schemas.microsoft.com/office/drawing/2014/main" id="{BBA36392-541B-4CF2-B6B9-371F31D5A34A}"/>
              </a:ext>
            </a:extLst>
          </p:cNvPr>
          <p:cNvSpPr/>
          <p:nvPr/>
        </p:nvSpPr>
        <p:spPr>
          <a:xfrm>
            <a:off x="7223507" y="5230548"/>
            <a:ext cx="1210588" cy="400110"/>
          </a:xfrm>
          <a:prstGeom prst="rect">
            <a:avLst/>
          </a:prstGeom>
        </p:spPr>
        <p:txBody>
          <a:bodyPr wrap="none">
            <a:spAutoFit/>
          </a:bodyPr>
          <a:lstStyle/>
          <a:p>
            <a:r>
              <a:rPr lang="en-US" altLang="zh-CN" sz="2000" dirty="0">
                <a:solidFill>
                  <a:srgbClr val="22AAA9"/>
                </a:solidFill>
              </a:rPr>
              <a:t>Freedom</a:t>
            </a:r>
            <a:endParaRPr lang="en-US" sz="2000" dirty="0">
              <a:solidFill>
                <a:srgbClr val="22AAA9"/>
              </a:solidFill>
            </a:endParaRPr>
          </a:p>
        </p:txBody>
      </p:sp>
      <p:sp>
        <p:nvSpPr>
          <p:cNvPr id="28" name="Rectangle 27">
            <a:extLst>
              <a:ext uri="{FF2B5EF4-FFF2-40B4-BE49-F238E27FC236}">
                <a16:creationId xmlns:a16="http://schemas.microsoft.com/office/drawing/2014/main" id="{A9EF325C-9C12-47E8-B2AF-58A509CE16AB}"/>
              </a:ext>
            </a:extLst>
          </p:cNvPr>
          <p:cNvSpPr/>
          <p:nvPr/>
        </p:nvSpPr>
        <p:spPr>
          <a:xfrm>
            <a:off x="8251888" y="2041841"/>
            <a:ext cx="1183337" cy="523220"/>
          </a:xfrm>
          <a:prstGeom prst="rect">
            <a:avLst/>
          </a:prstGeom>
        </p:spPr>
        <p:txBody>
          <a:bodyPr wrap="none">
            <a:spAutoFit/>
          </a:bodyPr>
          <a:lstStyle/>
          <a:p>
            <a:r>
              <a:rPr lang="en-US" sz="2800" dirty="0">
                <a:solidFill>
                  <a:srgbClr val="22AAA9"/>
                </a:solidFill>
              </a:rPr>
              <a:t>Equ</a:t>
            </a:r>
            <a:r>
              <a:rPr lang="en-US" altLang="zh-CN" sz="2800" dirty="0">
                <a:solidFill>
                  <a:srgbClr val="22AAA9"/>
                </a:solidFill>
              </a:rPr>
              <a:t>ity</a:t>
            </a:r>
            <a:endParaRPr lang="en-US" sz="2800" dirty="0">
              <a:solidFill>
                <a:srgbClr val="22AAA9"/>
              </a:solidFill>
            </a:endParaRPr>
          </a:p>
        </p:txBody>
      </p:sp>
      <p:sp>
        <p:nvSpPr>
          <p:cNvPr id="29" name="Rectangle 28">
            <a:extLst>
              <a:ext uri="{FF2B5EF4-FFF2-40B4-BE49-F238E27FC236}">
                <a16:creationId xmlns:a16="http://schemas.microsoft.com/office/drawing/2014/main" id="{32923F9D-DA6C-44DF-840F-C366F19A17F7}"/>
              </a:ext>
            </a:extLst>
          </p:cNvPr>
          <p:cNvSpPr/>
          <p:nvPr/>
        </p:nvSpPr>
        <p:spPr>
          <a:xfrm>
            <a:off x="2825224" y="3826289"/>
            <a:ext cx="1191490" cy="369332"/>
          </a:xfrm>
          <a:prstGeom prst="rect">
            <a:avLst/>
          </a:prstGeom>
        </p:spPr>
        <p:txBody>
          <a:bodyPr wrap="square">
            <a:spAutoFit/>
          </a:bodyPr>
          <a:lstStyle/>
          <a:p>
            <a:r>
              <a:rPr lang="en-US" altLang="zh-CN" dirty="0">
                <a:solidFill>
                  <a:srgbClr val="22AAA9"/>
                </a:solidFill>
              </a:rPr>
              <a:t>Kind</a:t>
            </a:r>
            <a:endParaRPr lang="en-US" dirty="0">
              <a:solidFill>
                <a:srgbClr val="22AAA9"/>
              </a:solidFill>
            </a:endParaRPr>
          </a:p>
        </p:txBody>
      </p:sp>
      <p:sp>
        <p:nvSpPr>
          <p:cNvPr id="33" name="Rectangle 32">
            <a:extLst>
              <a:ext uri="{FF2B5EF4-FFF2-40B4-BE49-F238E27FC236}">
                <a16:creationId xmlns:a16="http://schemas.microsoft.com/office/drawing/2014/main" id="{AEE1E3F1-AEF3-460E-8415-2F7B8C536014}"/>
              </a:ext>
            </a:extLst>
          </p:cNvPr>
          <p:cNvSpPr/>
          <p:nvPr/>
        </p:nvSpPr>
        <p:spPr>
          <a:xfrm>
            <a:off x="4835860" y="1534812"/>
            <a:ext cx="2061175" cy="461665"/>
          </a:xfrm>
          <a:prstGeom prst="rect">
            <a:avLst/>
          </a:prstGeom>
        </p:spPr>
        <p:txBody>
          <a:bodyPr wrap="square">
            <a:spAutoFit/>
          </a:bodyPr>
          <a:lstStyle/>
          <a:p>
            <a:r>
              <a:rPr lang="en-US" altLang="zh-CN" sz="2400" dirty="0">
                <a:solidFill>
                  <a:srgbClr val="22AAA9"/>
                </a:solidFill>
              </a:rPr>
              <a:t>Tolerance</a:t>
            </a:r>
            <a:endParaRPr lang="en-US" sz="2400" dirty="0">
              <a:solidFill>
                <a:srgbClr val="22AAA9"/>
              </a:solidFill>
            </a:endParaRPr>
          </a:p>
        </p:txBody>
      </p:sp>
      <p:sp>
        <p:nvSpPr>
          <p:cNvPr id="35" name="Rectangle 34">
            <a:extLst>
              <a:ext uri="{FF2B5EF4-FFF2-40B4-BE49-F238E27FC236}">
                <a16:creationId xmlns:a16="http://schemas.microsoft.com/office/drawing/2014/main" id="{371A8E88-94F5-4A3E-8312-4A1AC1B4818E}"/>
              </a:ext>
            </a:extLst>
          </p:cNvPr>
          <p:cNvSpPr/>
          <p:nvPr/>
        </p:nvSpPr>
        <p:spPr>
          <a:xfrm>
            <a:off x="4136191" y="4485533"/>
            <a:ext cx="1279517" cy="461665"/>
          </a:xfrm>
          <a:prstGeom prst="rect">
            <a:avLst/>
          </a:prstGeom>
        </p:spPr>
        <p:txBody>
          <a:bodyPr wrap="none">
            <a:spAutoFit/>
          </a:bodyPr>
          <a:lstStyle/>
          <a:p>
            <a:r>
              <a:rPr lang="en-US" altLang="zh-CN" sz="2400" dirty="0">
                <a:solidFill>
                  <a:srgbClr val="22AAA9"/>
                </a:solidFill>
              </a:rPr>
              <a:t>Grateful</a:t>
            </a:r>
            <a:endParaRPr lang="en-US" sz="2400" dirty="0">
              <a:solidFill>
                <a:srgbClr val="22AAA9"/>
              </a:solidFill>
            </a:endParaRPr>
          </a:p>
        </p:txBody>
      </p:sp>
      <p:sp>
        <p:nvSpPr>
          <p:cNvPr id="36" name="Rectangle 35">
            <a:extLst>
              <a:ext uri="{FF2B5EF4-FFF2-40B4-BE49-F238E27FC236}">
                <a16:creationId xmlns:a16="http://schemas.microsoft.com/office/drawing/2014/main" id="{7B6CDFD4-0F74-43E6-A553-B6978C4EA3D8}"/>
              </a:ext>
            </a:extLst>
          </p:cNvPr>
          <p:cNvSpPr/>
          <p:nvPr/>
        </p:nvSpPr>
        <p:spPr>
          <a:xfrm>
            <a:off x="2294776" y="5214491"/>
            <a:ext cx="1467068" cy="369332"/>
          </a:xfrm>
          <a:prstGeom prst="rect">
            <a:avLst/>
          </a:prstGeom>
        </p:spPr>
        <p:txBody>
          <a:bodyPr wrap="none">
            <a:spAutoFit/>
          </a:bodyPr>
          <a:lstStyle/>
          <a:p>
            <a:r>
              <a:rPr lang="en-US" altLang="zh-CN" dirty="0">
                <a:solidFill>
                  <a:srgbClr val="22AAA9"/>
                </a:solidFill>
              </a:rPr>
              <a:t>Independent</a:t>
            </a:r>
            <a:endParaRPr lang="en-US" dirty="0">
              <a:solidFill>
                <a:srgbClr val="22AAA9"/>
              </a:solidFill>
            </a:endParaRPr>
          </a:p>
        </p:txBody>
      </p:sp>
      <p:sp>
        <p:nvSpPr>
          <p:cNvPr id="39" name="Rectangle 38">
            <a:extLst>
              <a:ext uri="{FF2B5EF4-FFF2-40B4-BE49-F238E27FC236}">
                <a16:creationId xmlns:a16="http://schemas.microsoft.com/office/drawing/2014/main" id="{E64AE458-AA4A-4B64-80C7-2F5354AB24B0}"/>
              </a:ext>
            </a:extLst>
          </p:cNvPr>
          <p:cNvSpPr/>
          <p:nvPr/>
        </p:nvSpPr>
        <p:spPr>
          <a:xfrm>
            <a:off x="4750533" y="5323188"/>
            <a:ext cx="1005403" cy="369332"/>
          </a:xfrm>
          <a:prstGeom prst="rect">
            <a:avLst/>
          </a:prstGeom>
        </p:spPr>
        <p:txBody>
          <a:bodyPr wrap="none">
            <a:spAutoFit/>
          </a:bodyPr>
          <a:lstStyle/>
          <a:p>
            <a:r>
              <a:rPr lang="en-US" altLang="zh-CN" dirty="0">
                <a:solidFill>
                  <a:srgbClr val="22AAA9"/>
                </a:solidFill>
              </a:rPr>
              <a:t>Integrity</a:t>
            </a:r>
            <a:endParaRPr lang="en-US" dirty="0">
              <a:solidFill>
                <a:srgbClr val="22AAA9"/>
              </a:solidFill>
            </a:endParaRPr>
          </a:p>
        </p:txBody>
      </p:sp>
      <p:sp>
        <p:nvSpPr>
          <p:cNvPr id="40" name="Rectangle 39">
            <a:extLst>
              <a:ext uri="{FF2B5EF4-FFF2-40B4-BE49-F238E27FC236}">
                <a16:creationId xmlns:a16="http://schemas.microsoft.com/office/drawing/2014/main" id="{BCBFBC73-1595-4E9A-A97A-499749011C5F}"/>
              </a:ext>
            </a:extLst>
          </p:cNvPr>
          <p:cNvSpPr/>
          <p:nvPr/>
        </p:nvSpPr>
        <p:spPr>
          <a:xfrm>
            <a:off x="5645501" y="4934397"/>
            <a:ext cx="915635" cy="369332"/>
          </a:xfrm>
          <a:prstGeom prst="rect">
            <a:avLst/>
          </a:prstGeom>
        </p:spPr>
        <p:txBody>
          <a:bodyPr wrap="none">
            <a:spAutoFit/>
          </a:bodyPr>
          <a:lstStyle/>
          <a:p>
            <a:r>
              <a:rPr lang="en-US" altLang="zh-CN" dirty="0">
                <a:solidFill>
                  <a:srgbClr val="22AAA9"/>
                </a:solidFill>
              </a:rPr>
              <a:t>Honest</a:t>
            </a:r>
            <a:endParaRPr lang="en-US" dirty="0">
              <a:solidFill>
                <a:srgbClr val="22AAA9"/>
              </a:solidFill>
            </a:endParaRPr>
          </a:p>
        </p:txBody>
      </p:sp>
      <p:sp>
        <p:nvSpPr>
          <p:cNvPr id="22" name="TextBox 21">
            <a:extLst>
              <a:ext uri="{FF2B5EF4-FFF2-40B4-BE49-F238E27FC236}">
                <a16:creationId xmlns:a16="http://schemas.microsoft.com/office/drawing/2014/main" id="{76B0469B-09F4-4EE7-940D-6A64943DCE5A}"/>
              </a:ext>
            </a:extLst>
          </p:cNvPr>
          <p:cNvSpPr txBox="1"/>
          <p:nvPr/>
        </p:nvSpPr>
        <p:spPr>
          <a:xfrm>
            <a:off x="404786" y="976286"/>
            <a:ext cx="9759666" cy="338554"/>
          </a:xfrm>
          <a:prstGeom prst="rect">
            <a:avLst/>
          </a:prstGeom>
          <a:noFill/>
        </p:spPr>
        <p:txBody>
          <a:bodyPr wrap="square" rtlCol="0">
            <a:spAutoFit/>
          </a:bodyPr>
          <a:lstStyle/>
          <a:p>
            <a:r>
              <a:rPr lang="en-HK" sz="1600" b="1">
                <a:latin typeface="Calibri" panose="020F0502020204030204" pitchFamily="34" charset="0"/>
                <a:cs typeface="Calibri" panose="020F0502020204030204" pitchFamily="34" charset="0"/>
              </a:rPr>
              <a:t>These are the core values and attitude towards life… </a:t>
            </a:r>
            <a:endParaRPr lang="en-HK" sz="1600"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E44BF893-E092-402B-9E3F-6B21F9815588}"/>
              </a:ext>
            </a:extLst>
          </p:cNvPr>
          <p:cNvSpPr txBox="1"/>
          <p:nvPr/>
        </p:nvSpPr>
        <p:spPr>
          <a:xfrm>
            <a:off x="7345177" y="4324416"/>
            <a:ext cx="1878463" cy="584775"/>
          </a:xfrm>
          <a:prstGeom prst="rect">
            <a:avLst/>
          </a:prstGeom>
          <a:noFill/>
        </p:spPr>
        <p:txBody>
          <a:bodyPr wrap="none" rtlCol="0">
            <a:spAutoFit/>
          </a:bodyPr>
          <a:lstStyle/>
          <a:p>
            <a:r>
              <a:rPr lang="en-HK" sz="3200" dirty="0">
                <a:solidFill>
                  <a:srgbClr val="22AAA9"/>
                </a:solidFill>
                <a:latin typeface="Calibri" panose="020F0502020204030204" pitchFamily="34" charset="0"/>
              </a:rPr>
              <a:t>Filial </a:t>
            </a:r>
            <a:r>
              <a:rPr lang="en-US" altLang="zh-CN" sz="3200" dirty="0">
                <a:solidFill>
                  <a:srgbClr val="22AAA9"/>
                </a:solidFill>
                <a:latin typeface="Calibri" panose="020F0502020204030204" pitchFamily="34" charset="0"/>
              </a:rPr>
              <a:t>piety</a:t>
            </a:r>
            <a:endParaRPr lang="en-HK" sz="3200" dirty="0">
              <a:solidFill>
                <a:srgbClr val="22AAA9"/>
              </a:solidFill>
              <a:latin typeface="Calibri" panose="020F0502020204030204" pitchFamily="34" charset="0"/>
            </a:endParaRPr>
          </a:p>
        </p:txBody>
      </p:sp>
      <p:sp>
        <p:nvSpPr>
          <p:cNvPr id="30" name="Rectangle 29">
            <a:extLst>
              <a:ext uri="{FF2B5EF4-FFF2-40B4-BE49-F238E27FC236}">
                <a16:creationId xmlns:a16="http://schemas.microsoft.com/office/drawing/2014/main" id="{C58692E6-DE4E-4D2A-ADB0-6CC2411F3B01}"/>
              </a:ext>
            </a:extLst>
          </p:cNvPr>
          <p:cNvSpPr/>
          <p:nvPr/>
        </p:nvSpPr>
        <p:spPr>
          <a:xfrm>
            <a:off x="1567456" y="4565488"/>
            <a:ext cx="1723549" cy="400110"/>
          </a:xfrm>
          <a:prstGeom prst="rect">
            <a:avLst/>
          </a:prstGeom>
        </p:spPr>
        <p:txBody>
          <a:bodyPr wrap="none">
            <a:spAutoFit/>
          </a:bodyPr>
          <a:lstStyle/>
          <a:p>
            <a:r>
              <a:rPr lang="en-US" altLang="zh-CN" sz="2000" dirty="0">
                <a:solidFill>
                  <a:srgbClr val="22AAA9"/>
                </a:solidFill>
              </a:rPr>
              <a:t>Golden mean</a:t>
            </a:r>
            <a:endParaRPr lang="en-US" sz="2000" dirty="0">
              <a:solidFill>
                <a:srgbClr val="22AAA9"/>
              </a:solidFill>
            </a:endParaRPr>
          </a:p>
        </p:txBody>
      </p:sp>
      <p:sp>
        <p:nvSpPr>
          <p:cNvPr id="2" name="Rectangle 1">
            <a:extLst>
              <a:ext uri="{FF2B5EF4-FFF2-40B4-BE49-F238E27FC236}">
                <a16:creationId xmlns:a16="http://schemas.microsoft.com/office/drawing/2014/main" id="{172B2983-DDE5-49C1-B9B6-F7CFF72EEAD8}"/>
              </a:ext>
            </a:extLst>
          </p:cNvPr>
          <p:cNvSpPr/>
          <p:nvPr/>
        </p:nvSpPr>
        <p:spPr>
          <a:xfrm>
            <a:off x="7373249" y="-318035"/>
            <a:ext cx="6096000" cy="646331"/>
          </a:xfrm>
          <a:prstGeom prst="rect">
            <a:avLst/>
          </a:prstGeom>
        </p:spPr>
        <p:txBody>
          <a:bodyPr>
            <a:spAutoFit/>
          </a:bodyPr>
          <a:lstStyle/>
          <a:p>
            <a:endParaRPr lang="en-HK" dirty="0"/>
          </a:p>
          <a:p>
            <a:endParaRPr lang="en-HK" dirty="0"/>
          </a:p>
        </p:txBody>
      </p:sp>
      <p:sp>
        <p:nvSpPr>
          <p:cNvPr id="6" name="Rectangle 5">
            <a:extLst>
              <a:ext uri="{FF2B5EF4-FFF2-40B4-BE49-F238E27FC236}">
                <a16:creationId xmlns:a16="http://schemas.microsoft.com/office/drawing/2014/main" id="{3C475E5D-C3FE-4187-AD3A-D4E1231E04A5}"/>
              </a:ext>
            </a:extLst>
          </p:cNvPr>
          <p:cNvSpPr/>
          <p:nvPr/>
        </p:nvSpPr>
        <p:spPr>
          <a:xfrm>
            <a:off x="2294776" y="2050119"/>
            <a:ext cx="884900" cy="461665"/>
          </a:xfrm>
          <a:prstGeom prst="rect">
            <a:avLst/>
          </a:prstGeom>
        </p:spPr>
        <p:txBody>
          <a:bodyPr wrap="square">
            <a:spAutoFit/>
          </a:bodyPr>
          <a:lstStyle/>
          <a:p>
            <a:r>
              <a:rPr lang="en-HK" sz="2400" dirty="0" err="1"/>
              <a:t>包容</a:t>
            </a:r>
            <a:endParaRPr lang="en-HK" sz="2400" dirty="0"/>
          </a:p>
        </p:txBody>
      </p:sp>
      <p:sp>
        <p:nvSpPr>
          <p:cNvPr id="8" name="Rectangle 7">
            <a:extLst>
              <a:ext uri="{FF2B5EF4-FFF2-40B4-BE49-F238E27FC236}">
                <a16:creationId xmlns:a16="http://schemas.microsoft.com/office/drawing/2014/main" id="{FC26B32C-083D-4033-8A1E-3A591C819141}"/>
              </a:ext>
            </a:extLst>
          </p:cNvPr>
          <p:cNvSpPr/>
          <p:nvPr/>
        </p:nvSpPr>
        <p:spPr>
          <a:xfrm>
            <a:off x="7166828" y="2211207"/>
            <a:ext cx="1161420" cy="584775"/>
          </a:xfrm>
          <a:prstGeom prst="rect">
            <a:avLst/>
          </a:prstGeom>
        </p:spPr>
        <p:txBody>
          <a:bodyPr wrap="square">
            <a:spAutoFit/>
          </a:bodyPr>
          <a:lstStyle/>
          <a:p>
            <a:r>
              <a:rPr lang="en-HK" sz="3200" dirty="0" err="1"/>
              <a:t>尊重</a:t>
            </a:r>
            <a:endParaRPr lang="en-HK" sz="3200" dirty="0"/>
          </a:p>
        </p:txBody>
      </p:sp>
      <p:sp>
        <p:nvSpPr>
          <p:cNvPr id="9" name="Rectangle 8">
            <a:extLst>
              <a:ext uri="{FF2B5EF4-FFF2-40B4-BE49-F238E27FC236}">
                <a16:creationId xmlns:a16="http://schemas.microsoft.com/office/drawing/2014/main" id="{774A431A-C269-4D13-AAEB-D7165019BF51}"/>
              </a:ext>
            </a:extLst>
          </p:cNvPr>
          <p:cNvSpPr/>
          <p:nvPr/>
        </p:nvSpPr>
        <p:spPr>
          <a:xfrm>
            <a:off x="1929500" y="2908435"/>
            <a:ext cx="1569660" cy="646331"/>
          </a:xfrm>
          <a:prstGeom prst="rect">
            <a:avLst/>
          </a:prstGeom>
        </p:spPr>
        <p:txBody>
          <a:bodyPr wrap="none">
            <a:spAutoFit/>
          </a:bodyPr>
          <a:lstStyle/>
          <a:p>
            <a:r>
              <a:rPr lang="zh-TW" altLang="en-US" sz="3600" dirty="0"/>
              <a:t>同理心</a:t>
            </a:r>
          </a:p>
        </p:txBody>
      </p:sp>
      <p:sp>
        <p:nvSpPr>
          <p:cNvPr id="13" name="Rectangle 12">
            <a:extLst>
              <a:ext uri="{FF2B5EF4-FFF2-40B4-BE49-F238E27FC236}">
                <a16:creationId xmlns:a16="http://schemas.microsoft.com/office/drawing/2014/main" id="{C3D4C869-7CC0-479C-8691-52C9A6AF4021}"/>
              </a:ext>
            </a:extLst>
          </p:cNvPr>
          <p:cNvSpPr/>
          <p:nvPr/>
        </p:nvSpPr>
        <p:spPr>
          <a:xfrm>
            <a:off x="6596510" y="3742018"/>
            <a:ext cx="1005403" cy="584775"/>
          </a:xfrm>
          <a:prstGeom prst="rect">
            <a:avLst/>
          </a:prstGeom>
        </p:spPr>
        <p:txBody>
          <a:bodyPr wrap="none">
            <a:spAutoFit/>
          </a:bodyPr>
          <a:lstStyle/>
          <a:p>
            <a:r>
              <a:rPr lang="en-HK" sz="3200" dirty="0" err="1"/>
              <a:t>和諧</a:t>
            </a:r>
            <a:endParaRPr lang="en-HK" sz="3200" dirty="0"/>
          </a:p>
        </p:txBody>
      </p:sp>
      <p:sp>
        <p:nvSpPr>
          <p:cNvPr id="14" name="Rectangle 13">
            <a:extLst>
              <a:ext uri="{FF2B5EF4-FFF2-40B4-BE49-F238E27FC236}">
                <a16:creationId xmlns:a16="http://schemas.microsoft.com/office/drawing/2014/main" id="{533228B1-3CE8-46BF-AEE4-6AC77E57D626}"/>
              </a:ext>
            </a:extLst>
          </p:cNvPr>
          <p:cNvSpPr/>
          <p:nvPr/>
        </p:nvSpPr>
        <p:spPr>
          <a:xfrm>
            <a:off x="2194137" y="3815187"/>
            <a:ext cx="646331" cy="369332"/>
          </a:xfrm>
          <a:prstGeom prst="rect">
            <a:avLst/>
          </a:prstGeom>
        </p:spPr>
        <p:txBody>
          <a:bodyPr wrap="none">
            <a:spAutoFit/>
          </a:bodyPr>
          <a:lstStyle/>
          <a:p>
            <a:r>
              <a:rPr lang="zh-CN" altLang="en-US" dirty="0"/>
              <a:t>善良</a:t>
            </a:r>
            <a:endParaRPr lang="en-HK" dirty="0"/>
          </a:p>
        </p:txBody>
      </p:sp>
      <p:sp>
        <p:nvSpPr>
          <p:cNvPr id="15" name="Rectangle 14">
            <a:extLst>
              <a:ext uri="{FF2B5EF4-FFF2-40B4-BE49-F238E27FC236}">
                <a16:creationId xmlns:a16="http://schemas.microsoft.com/office/drawing/2014/main" id="{8663126E-E080-4904-8ABA-2BFFCF5204DE}"/>
              </a:ext>
            </a:extLst>
          </p:cNvPr>
          <p:cNvSpPr/>
          <p:nvPr/>
        </p:nvSpPr>
        <p:spPr>
          <a:xfrm>
            <a:off x="8957128" y="3732393"/>
            <a:ext cx="646331" cy="369332"/>
          </a:xfrm>
          <a:prstGeom prst="rect">
            <a:avLst/>
          </a:prstGeom>
        </p:spPr>
        <p:txBody>
          <a:bodyPr wrap="none">
            <a:spAutoFit/>
          </a:bodyPr>
          <a:lstStyle/>
          <a:p>
            <a:r>
              <a:rPr lang="zh-CN" altLang="en-US" dirty="0"/>
              <a:t>公平</a:t>
            </a:r>
            <a:endParaRPr lang="en-HK" dirty="0"/>
          </a:p>
        </p:txBody>
      </p:sp>
      <p:sp>
        <p:nvSpPr>
          <p:cNvPr id="18" name="Rectangle 17">
            <a:extLst>
              <a:ext uri="{FF2B5EF4-FFF2-40B4-BE49-F238E27FC236}">
                <a16:creationId xmlns:a16="http://schemas.microsoft.com/office/drawing/2014/main" id="{BDA94052-95A1-439F-B8F1-292F591A44B2}"/>
              </a:ext>
            </a:extLst>
          </p:cNvPr>
          <p:cNvSpPr/>
          <p:nvPr/>
        </p:nvSpPr>
        <p:spPr>
          <a:xfrm>
            <a:off x="9474061" y="2124202"/>
            <a:ext cx="1036090" cy="369332"/>
          </a:xfrm>
          <a:prstGeom prst="rect">
            <a:avLst/>
          </a:prstGeom>
        </p:spPr>
        <p:txBody>
          <a:bodyPr wrap="square">
            <a:spAutoFit/>
          </a:bodyPr>
          <a:lstStyle/>
          <a:p>
            <a:r>
              <a:rPr lang="zh-CN" altLang="en-US" dirty="0"/>
              <a:t>平等</a:t>
            </a:r>
            <a:endParaRPr lang="en-HK" dirty="0"/>
          </a:p>
        </p:txBody>
      </p:sp>
      <p:sp>
        <p:nvSpPr>
          <p:cNvPr id="19" name="Rectangle 18">
            <a:extLst>
              <a:ext uri="{FF2B5EF4-FFF2-40B4-BE49-F238E27FC236}">
                <a16:creationId xmlns:a16="http://schemas.microsoft.com/office/drawing/2014/main" id="{2F6A564F-40EE-4661-BB89-AE4DD80D31CD}"/>
              </a:ext>
            </a:extLst>
          </p:cNvPr>
          <p:cNvSpPr/>
          <p:nvPr/>
        </p:nvSpPr>
        <p:spPr>
          <a:xfrm>
            <a:off x="6742647" y="1547977"/>
            <a:ext cx="697627" cy="400110"/>
          </a:xfrm>
          <a:prstGeom prst="rect">
            <a:avLst/>
          </a:prstGeom>
        </p:spPr>
        <p:txBody>
          <a:bodyPr wrap="none">
            <a:spAutoFit/>
          </a:bodyPr>
          <a:lstStyle/>
          <a:p>
            <a:r>
              <a:rPr lang="zh-CN" altLang="en-US" sz="2000" dirty="0"/>
              <a:t>寬容</a:t>
            </a:r>
            <a:endParaRPr lang="en-HK" sz="2000" dirty="0"/>
          </a:p>
        </p:txBody>
      </p:sp>
      <p:sp>
        <p:nvSpPr>
          <p:cNvPr id="20" name="Rectangle 19">
            <a:extLst>
              <a:ext uri="{FF2B5EF4-FFF2-40B4-BE49-F238E27FC236}">
                <a16:creationId xmlns:a16="http://schemas.microsoft.com/office/drawing/2014/main" id="{362120A2-E66B-44C1-86FB-AF29F88D0991}"/>
              </a:ext>
            </a:extLst>
          </p:cNvPr>
          <p:cNvSpPr/>
          <p:nvPr/>
        </p:nvSpPr>
        <p:spPr>
          <a:xfrm>
            <a:off x="8338407" y="5261828"/>
            <a:ext cx="646331" cy="369332"/>
          </a:xfrm>
          <a:prstGeom prst="rect">
            <a:avLst/>
          </a:prstGeom>
        </p:spPr>
        <p:txBody>
          <a:bodyPr wrap="none">
            <a:spAutoFit/>
          </a:bodyPr>
          <a:lstStyle/>
          <a:p>
            <a:r>
              <a:rPr lang="zh-CN" altLang="en-US" dirty="0"/>
              <a:t>自由</a:t>
            </a:r>
            <a:endParaRPr lang="en-HK" dirty="0"/>
          </a:p>
        </p:txBody>
      </p:sp>
      <p:sp>
        <p:nvSpPr>
          <p:cNvPr id="21" name="Rectangle 20">
            <a:extLst>
              <a:ext uri="{FF2B5EF4-FFF2-40B4-BE49-F238E27FC236}">
                <a16:creationId xmlns:a16="http://schemas.microsoft.com/office/drawing/2014/main" id="{E81CFDBD-DD29-4F53-8B5B-6B55FF2935EB}"/>
              </a:ext>
            </a:extLst>
          </p:cNvPr>
          <p:cNvSpPr/>
          <p:nvPr/>
        </p:nvSpPr>
        <p:spPr>
          <a:xfrm>
            <a:off x="1792574" y="5214491"/>
            <a:ext cx="646331" cy="369332"/>
          </a:xfrm>
          <a:prstGeom prst="rect">
            <a:avLst/>
          </a:prstGeom>
        </p:spPr>
        <p:txBody>
          <a:bodyPr wrap="none">
            <a:spAutoFit/>
          </a:bodyPr>
          <a:lstStyle/>
          <a:p>
            <a:r>
              <a:rPr lang="zh-CN" altLang="en-US" dirty="0"/>
              <a:t>獨立</a:t>
            </a:r>
            <a:endParaRPr lang="en-HK" dirty="0"/>
          </a:p>
        </p:txBody>
      </p:sp>
      <p:sp>
        <p:nvSpPr>
          <p:cNvPr id="34" name="Rectangle 33">
            <a:extLst>
              <a:ext uri="{FF2B5EF4-FFF2-40B4-BE49-F238E27FC236}">
                <a16:creationId xmlns:a16="http://schemas.microsoft.com/office/drawing/2014/main" id="{0631AC84-181C-4701-8376-B2706A317E6E}"/>
              </a:ext>
            </a:extLst>
          </p:cNvPr>
          <p:cNvSpPr/>
          <p:nvPr/>
        </p:nvSpPr>
        <p:spPr>
          <a:xfrm>
            <a:off x="3424488" y="4485533"/>
            <a:ext cx="800219" cy="461665"/>
          </a:xfrm>
          <a:prstGeom prst="rect">
            <a:avLst/>
          </a:prstGeom>
        </p:spPr>
        <p:txBody>
          <a:bodyPr wrap="none">
            <a:spAutoFit/>
          </a:bodyPr>
          <a:lstStyle/>
          <a:p>
            <a:r>
              <a:rPr lang="zh-CN" altLang="en-US" sz="2400" dirty="0"/>
              <a:t>感恩</a:t>
            </a:r>
            <a:endParaRPr lang="en-HK" sz="2400" dirty="0"/>
          </a:p>
        </p:txBody>
      </p:sp>
      <p:sp>
        <p:nvSpPr>
          <p:cNvPr id="37" name="Rectangle 36">
            <a:extLst>
              <a:ext uri="{FF2B5EF4-FFF2-40B4-BE49-F238E27FC236}">
                <a16:creationId xmlns:a16="http://schemas.microsoft.com/office/drawing/2014/main" id="{045AECF2-A4D7-4299-990E-0951EED62B8B}"/>
              </a:ext>
            </a:extLst>
          </p:cNvPr>
          <p:cNvSpPr/>
          <p:nvPr/>
        </p:nvSpPr>
        <p:spPr>
          <a:xfrm>
            <a:off x="1011986" y="4582063"/>
            <a:ext cx="646331" cy="369332"/>
          </a:xfrm>
          <a:prstGeom prst="rect">
            <a:avLst/>
          </a:prstGeom>
        </p:spPr>
        <p:txBody>
          <a:bodyPr wrap="none">
            <a:spAutoFit/>
          </a:bodyPr>
          <a:lstStyle/>
          <a:p>
            <a:r>
              <a:rPr lang="zh-CN" altLang="en-US" dirty="0"/>
              <a:t>中庸</a:t>
            </a:r>
            <a:endParaRPr lang="en-HK" dirty="0"/>
          </a:p>
        </p:txBody>
      </p:sp>
      <p:sp>
        <p:nvSpPr>
          <p:cNvPr id="41" name="Rectangle 40">
            <a:extLst>
              <a:ext uri="{FF2B5EF4-FFF2-40B4-BE49-F238E27FC236}">
                <a16:creationId xmlns:a16="http://schemas.microsoft.com/office/drawing/2014/main" id="{76731F87-B900-4C72-A79D-D99C485BD437}"/>
              </a:ext>
            </a:extLst>
          </p:cNvPr>
          <p:cNvSpPr/>
          <p:nvPr/>
        </p:nvSpPr>
        <p:spPr>
          <a:xfrm>
            <a:off x="4228673" y="5300662"/>
            <a:ext cx="646331" cy="369332"/>
          </a:xfrm>
          <a:prstGeom prst="rect">
            <a:avLst/>
          </a:prstGeom>
        </p:spPr>
        <p:txBody>
          <a:bodyPr wrap="square">
            <a:spAutoFit/>
          </a:bodyPr>
          <a:lstStyle/>
          <a:p>
            <a:r>
              <a:rPr lang="zh-CN" altLang="en-US" dirty="0"/>
              <a:t>正直</a:t>
            </a:r>
            <a:endParaRPr lang="en-HK" dirty="0"/>
          </a:p>
        </p:txBody>
      </p:sp>
      <p:sp>
        <p:nvSpPr>
          <p:cNvPr id="42" name="Rectangle 41">
            <a:extLst>
              <a:ext uri="{FF2B5EF4-FFF2-40B4-BE49-F238E27FC236}">
                <a16:creationId xmlns:a16="http://schemas.microsoft.com/office/drawing/2014/main" id="{F2658B35-BE7D-41A5-919F-27D8783717FF}"/>
              </a:ext>
            </a:extLst>
          </p:cNvPr>
          <p:cNvSpPr/>
          <p:nvPr/>
        </p:nvSpPr>
        <p:spPr>
          <a:xfrm>
            <a:off x="6555809" y="4935509"/>
            <a:ext cx="646331" cy="369332"/>
          </a:xfrm>
          <a:prstGeom prst="rect">
            <a:avLst/>
          </a:prstGeom>
        </p:spPr>
        <p:txBody>
          <a:bodyPr wrap="none">
            <a:spAutoFit/>
          </a:bodyPr>
          <a:lstStyle/>
          <a:p>
            <a:r>
              <a:rPr lang="zh-CN" altLang="en-US" dirty="0"/>
              <a:t>誠實</a:t>
            </a:r>
            <a:endParaRPr lang="en-HK" dirty="0"/>
          </a:p>
        </p:txBody>
      </p:sp>
      <p:sp>
        <p:nvSpPr>
          <p:cNvPr id="43" name="Rectangle 42">
            <a:extLst>
              <a:ext uri="{FF2B5EF4-FFF2-40B4-BE49-F238E27FC236}">
                <a16:creationId xmlns:a16="http://schemas.microsoft.com/office/drawing/2014/main" id="{1DCDFC77-3452-44FD-A9EA-7EC3574C21AB}"/>
              </a:ext>
            </a:extLst>
          </p:cNvPr>
          <p:cNvSpPr/>
          <p:nvPr/>
        </p:nvSpPr>
        <p:spPr>
          <a:xfrm>
            <a:off x="9233725" y="4418932"/>
            <a:ext cx="800219" cy="461665"/>
          </a:xfrm>
          <a:prstGeom prst="rect">
            <a:avLst/>
          </a:prstGeom>
        </p:spPr>
        <p:txBody>
          <a:bodyPr wrap="none">
            <a:spAutoFit/>
          </a:bodyPr>
          <a:lstStyle/>
          <a:p>
            <a:r>
              <a:rPr lang="zh-CN" altLang="en-US" sz="2400" dirty="0"/>
              <a:t>孝順</a:t>
            </a:r>
            <a:endParaRPr lang="en-HK" sz="2400" dirty="0"/>
          </a:p>
        </p:txBody>
      </p:sp>
      <p:sp>
        <p:nvSpPr>
          <p:cNvPr id="44" name="Rectangle 43">
            <a:extLst>
              <a:ext uri="{FF2B5EF4-FFF2-40B4-BE49-F238E27FC236}">
                <a16:creationId xmlns:a16="http://schemas.microsoft.com/office/drawing/2014/main" id="{9940EFC7-F1F3-4720-8329-F8D17C740AFF}"/>
              </a:ext>
            </a:extLst>
          </p:cNvPr>
          <p:cNvSpPr/>
          <p:nvPr/>
        </p:nvSpPr>
        <p:spPr>
          <a:xfrm>
            <a:off x="8559830" y="3020103"/>
            <a:ext cx="1107996" cy="461665"/>
          </a:xfrm>
          <a:prstGeom prst="rect">
            <a:avLst/>
          </a:prstGeom>
        </p:spPr>
        <p:txBody>
          <a:bodyPr wrap="none">
            <a:spAutoFit/>
          </a:bodyPr>
          <a:lstStyle/>
          <a:p>
            <a:r>
              <a:rPr lang="zh-CN" altLang="en-US" sz="2400" dirty="0"/>
              <a:t>負責任</a:t>
            </a:r>
            <a:endParaRPr lang="en-HK" sz="2400" dirty="0"/>
          </a:p>
        </p:txBody>
      </p:sp>
    </p:spTree>
    <p:extLst>
      <p:ext uri="{BB962C8B-B14F-4D97-AF65-F5344CB8AC3E}">
        <p14:creationId xmlns:p14="http://schemas.microsoft.com/office/powerpoint/2010/main" val="2475923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DB211701-0ACD-2876-51CB-E8CEFFAD1614}"/>
              </a:ext>
            </a:extLst>
          </p:cNvPr>
          <p:cNvSpPr/>
          <p:nvPr/>
        </p:nvSpPr>
        <p:spPr>
          <a:xfrm>
            <a:off x="288758" y="1014897"/>
            <a:ext cx="5005137" cy="53949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t 11" hidden="1">
            <a:extLst>
              <a:ext uri="{FF2B5EF4-FFF2-40B4-BE49-F238E27FC236}">
                <a16:creationId xmlns:a16="http://schemas.microsoft.com/office/drawing/2014/main" id="{01D1D66B-1509-4BD5-BFC3-158EC3A45D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5" imgW="532" imgH="530" progId="TCLayout.ActiveDocument.1">
                  <p:embed/>
                </p:oleObj>
              </mc:Choice>
              <mc:Fallback>
                <p:oleObj name="Diapositive think-cell" r:id="rId5" imgW="532" imgH="530" progId="TCLayout.ActiveDocument.1">
                  <p:embed/>
                  <p:pic>
                    <p:nvPicPr>
                      <p:cNvPr id="12" name="Objet 11" hidden="1">
                        <a:extLst>
                          <a:ext uri="{FF2B5EF4-FFF2-40B4-BE49-F238E27FC236}">
                            <a16:creationId xmlns:a16="http://schemas.microsoft.com/office/drawing/2014/main" id="{01D1D66B-1509-4BD5-BFC3-158EC3A45D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1562F974-1B89-4A0E-B1EF-4BEBB7F60E32}"/>
              </a:ext>
            </a:extLst>
          </p:cNvPr>
          <p:cNvSpPr/>
          <p:nvPr>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800" b="1" dirty="0">
              <a:latin typeface="Arial Black" panose="020B0A04020102020204" pitchFamily="34" charset="0"/>
              <a:ea typeface="+mj-ea"/>
              <a:cs typeface="+mj-cs"/>
              <a:sym typeface="Arial Black" panose="020B0A04020102020204" pitchFamily="34" charset="0"/>
            </a:endParaRPr>
          </a:p>
        </p:txBody>
      </p:sp>
      <p:sp>
        <p:nvSpPr>
          <p:cNvPr id="7" name="Titre 6">
            <a:extLst>
              <a:ext uri="{FF2B5EF4-FFF2-40B4-BE49-F238E27FC236}">
                <a16:creationId xmlns:a16="http://schemas.microsoft.com/office/drawing/2014/main" id="{B999A344-DFD6-4A27-917D-18E3F328FD24}"/>
              </a:ext>
            </a:extLst>
          </p:cNvPr>
          <p:cNvSpPr>
            <a:spLocks noGrp="1"/>
          </p:cNvSpPr>
          <p:nvPr>
            <p:ph type="title"/>
          </p:nvPr>
        </p:nvSpPr>
        <p:spPr>
          <a:xfrm>
            <a:off x="404785" y="382816"/>
            <a:ext cx="11605077" cy="452432"/>
          </a:xfrm>
        </p:spPr>
        <p:txBody>
          <a:bodyPr/>
          <a:lstStyle/>
          <a:p>
            <a:r>
              <a:rPr lang="en-US" dirty="0"/>
              <a:t>The society seeks to be more peaceful with less conflicts.</a:t>
            </a:r>
            <a:endParaRPr lang="en-GB" dirty="0"/>
          </a:p>
        </p:txBody>
      </p:sp>
      <p:sp>
        <p:nvSpPr>
          <p:cNvPr id="2" name="Rectangle 1">
            <a:extLst>
              <a:ext uri="{FF2B5EF4-FFF2-40B4-BE49-F238E27FC236}">
                <a16:creationId xmlns:a16="http://schemas.microsoft.com/office/drawing/2014/main" id="{172B2983-DDE5-49C1-B9B6-F7CFF72EEAD8}"/>
              </a:ext>
            </a:extLst>
          </p:cNvPr>
          <p:cNvSpPr/>
          <p:nvPr/>
        </p:nvSpPr>
        <p:spPr>
          <a:xfrm>
            <a:off x="7373249" y="-318035"/>
            <a:ext cx="6096000" cy="646331"/>
          </a:xfrm>
          <a:prstGeom prst="rect">
            <a:avLst/>
          </a:prstGeom>
        </p:spPr>
        <p:txBody>
          <a:bodyPr>
            <a:spAutoFit/>
          </a:bodyPr>
          <a:lstStyle/>
          <a:p>
            <a:endParaRPr lang="en-HK" dirty="0"/>
          </a:p>
          <a:p>
            <a:endParaRPr lang="en-HK" dirty="0"/>
          </a:p>
        </p:txBody>
      </p:sp>
      <p:sp>
        <p:nvSpPr>
          <p:cNvPr id="47" name="Text Placeholder 5">
            <a:extLst>
              <a:ext uri="{FF2B5EF4-FFF2-40B4-BE49-F238E27FC236}">
                <a16:creationId xmlns:a16="http://schemas.microsoft.com/office/drawing/2014/main" id="{755C5EBD-B49E-8221-08FE-B25AA0E06FB3}"/>
              </a:ext>
            </a:extLst>
          </p:cNvPr>
          <p:cNvSpPr txBox="1">
            <a:spLocks/>
          </p:cNvSpPr>
          <p:nvPr/>
        </p:nvSpPr>
        <p:spPr>
          <a:xfrm>
            <a:off x="442315" y="980010"/>
            <a:ext cx="4610948" cy="600164"/>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tx2"/>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7"/>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chemeClr val="tx1"/>
                </a:solidFill>
                <a:latin typeface="Calibri" panose="020F0502020204030204" pitchFamily="34" charset="0"/>
                <a:cs typeface="Calibri" panose="020F0502020204030204" pitchFamily="34" charset="0"/>
              </a:rPr>
              <a:t>Findings from 2023 – </a:t>
            </a:r>
            <a:r>
              <a:rPr lang="en-US" altLang="zh-CN" sz="1800" b="1" dirty="0">
                <a:solidFill>
                  <a:schemeClr val="tx1"/>
                </a:solidFill>
                <a:latin typeface="Calibri" panose="020F0502020204030204" pitchFamily="34" charset="0"/>
                <a:cs typeface="Calibri" panose="020F0502020204030204" pitchFamily="34" charset="0"/>
              </a:rPr>
              <a:t>mix of </a:t>
            </a:r>
            <a:br>
              <a:rPr lang="en-US" altLang="zh-CN" sz="1800" b="1" dirty="0">
                <a:solidFill>
                  <a:schemeClr val="tx1"/>
                </a:solidFill>
                <a:latin typeface="Calibri" panose="020F0502020204030204" pitchFamily="34" charset="0"/>
                <a:cs typeface="Calibri" panose="020F0502020204030204" pitchFamily="34" charset="0"/>
              </a:rPr>
            </a:br>
            <a:r>
              <a:rPr lang="en-US" altLang="zh-CN" sz="1800" b="1" dirty="0">
                <a:solidFill>
                  <a:schemeClr val="tx1"/>
                </a:solidFill>
                <a:latin typeface="Calibri" panose="020F0502020204030204" pitchFamily="34" charset="0"/>
                <a:cs typeface="Calibri" panose="020F0502020204030204" pitchFamily="34" charset="0"/>
              </a:rPr>
              <a:t>“recent accepters” and </a:t>
            </a:r>
            <a:r>
              <a:rPr lang="en-GB" sz="1800" b="1" dirty="0">
                <a:solidFill>
                  <a:schemeClr val="tx1"/>
                </a:solidFill>
                <a:latin typeface="Calibri" panose="020F0502020204030204" pitchFamily="34" charset="0"/>
                <a:cs typeface="Calibri" panose="020F0502020204030204" pitchFamily="34" charset="0"/>
              </a:rPr>
              <a:t>“moveable middles”</a:t>
            </a:r>
          </a:p>
        </p:txBody>
      </p:sp>
      <p:sp>
        <p:nvSpPr>
          <p:cNvPr id="75" name="TextBox 74">
            <a:extLst>
              <a:ext uri="{FF2B5EF4-FFF2-40B4-BE49-F238E27FC236}">
                <a16:creationId xmlns:a16="http://schemas.microsoft.com/office/drawing/2014/main" id="{D2A1E4D0-B05B-EC95-1831-AAE6B25D87C2}"/>
              </a:ext>
            </a:extLst>
          </p:cNvPr>
          <p:cNvSpPr txBox="1"/>
          <p:nvPr/>
        </p:nvSpPr>
        <p:spPr>
          <a:xfrm>
            <a:off x="5432271" y="962124"/>
            <a:ext cx="6317413" cy="2226250"/>
          </a:xfrm>
          <a:prstGeom prst="rect">
            <a:avLst/>
          </a:prstGeom>
          <a:noFill/>
        </p:spPr>
        <p:txBody>
          <a:bodyPr wrap="square" rtlCol="0">
            <a:spAutoFit/>
          </a:bodyPr>
          <a:lstStyle/>
          <a:p>
            <a:r>
              <a:rPr lang="en-HK" b="1" dirty="0">
                <a:latin typeface="Calibri" panose="020F0502020204030204" pitchFamily="34" charset="0"/>
                <a:cs typeface="Calibri" panose="020F0502020204030204" pitchFamily="34" charset="0"/>
              </a:rPr>
              <a:t>Respect, harmony and empathy are the most commonly mentioned values, with a small segment difference.</a:t>
            </a:r>
          </a:p>
          <a:p>
            <a:pPr marL="176213" lvl="1" indent="-176213">
              <a:spcBef>
                <a:spcPts val="400"/>
              </a:spcBef>
              <a:buFont typeface="Arial" panose="020B0604020202020204" pitchFamily="34" charset="0"/>
              <a:buChar char="•"/>
            </a:pPr>
            <a:r>
              <a:rPr lang="en-HK" sz="1600" b="1" i="1" dirty="0">
                <a:latin typeface="Calibri" panose="020F0502020204030204" pitchFamily="34" charset="0"/>
                <a:cs typeface="Calibri" panose="020F0502020204030204" pitchFamily="34" charset="0"/>
              </a:rPr>
              <a:t>Respect. </a:t>
            </a:r>
            <a:r>
              <a:rPr lang="en-HK" sz="1600" dirty="0">
                <a:latin typeface="Calibri" panose="020F0502020204030204" pitchFamily="34" charset="0"/>
                <a:cs typeface="Calibri" panose="020F0502020204030204" pitchFamily="34" charset="0"/>
              </a:rPr>
              <a:t>Particularly high mentions among the </a:t>
            </a:r>
            <a:r>
              <a:rPr lang="en-US" sz="1600" i="1" dirty="0">
                <a:latin typeface="Calibri" panose="020F0502020204030204" pitchFamily="34" charset="0"/>
                <a:cs typeface="Calibri" panose="020F0502020204030204" pitchFamily="34" charset="0"/>
              </a:rPr>
              <a:t>two</a:t>
            </a:r>
            <a:r>
              <a:rPr lang="zh-CN" altLang="en-US" sz="1600" i="1" dirty="0">
                <a:latin typeface="Calibri" panose="020F0502020204030204" pitchFamily="34" charset="0"/>
                <a:cs typeface="Calibri" panose="020F0502020204030204" pitchFamily="34" charset="0"/>
              </a:rPr>
              <a:t> </a:t>
            </a:r>
            <a:r>
              <a:rPr lang="en-HK" sz="1600" i="1" dirty="0">
                <a:latin typeface="Calibri" panose="020F0502020204030204" pitchFamily="34" charset="0"/>
                <a:cs typeface="Calibri" panose="020F0502020204030204" pitchFamily="34" charset="0"/>
              </a:rPr>
              <a:t>elder groups</a:t>
            </a:r>
            <a:r>
              <a:rPr lang="en-HK" sz="1600" dirty="0">
                <a:latin typeface="Calibri" panose="020F0502020204030204" pitchFamily="34" charset="0"/>
                <a:cs typeface="Calibri" panose="020F0502020204030204" pitchFamily="34" charset="0"/>
              </a:rPr>
              <a:t>, due to a new culture that marginalizes elder’s perspectives, which conflicts with the traditional Chinese value. </a:t>
            </a:r>
          </a:p>
          <a:p>
            <a:pPr marL="176213" lvl="1" indent="-176213">
              <a:spcBef>
                <a:spcPts val="400"/>
              </a:spcBef>
              <a:buFont typeface="Arial" panose="020B0604020202020204" pitchFamily="34" charset="0"/>
              <a:buChar char="•"/>
            </a:pPr>
            <a:r>
              <a:rPr lang="en-HK" sz="1600" b="1" i="1" dirty="0">
                <a:latin typeface="Calibri" panose="020F0502020204030204" pitchFamily="34" charset="0"/>
                <a:cs typeface="Calibri" panose="020F0502020204030204" pitchFamily="34" charset="0"/>
              </a:rPr>
              <a:t>Harmony &amp; Empathy. </a:t>
            </a:r>
            <a:r>
              <a:rPr lang="en-HK" sz="1600" dirty="0">
                <a:latin typeface="Calibri" panose="020F0502020204030204" pitchFamily="34" charset="0"/>
                <a:cs typeface="Calibri" panose="020F0502020204030204" pitchFamily="34" charset="0"/>
              </a:rPr>
              <a:t>More commonly seen in the two </a:t>
            </a:r>
            <a:r>
              <a:rPr lang="en-HK" sz="1600" i="1" dirty="0">
                <a:latin typeface="Calibri" panose="020F0502020204030204" pitchFamily="34" charset="0"/>
                <a:cs typeface="Calibri" panose="020F0502020204030204" pitchFamily="34" charset="0"/>
              </a:rPr>
              <a:t>young groups</a:t>
            </a:r>
            <a:r>
              <a:rPr lang="en-HK" sz="1600" dirty="0">
                <a:latin typeface="Calibri" panose="020F0502020204030204" pitchFamily="34" charset="0"/>
                <a:cs typeface="Calibri" panose="020F0502020204030204" pitchFamily="34" charset="0"/>
              </a:rPr>
              <a:t>. They find these values necessary to reduce conflicts and maintain social relationship with those who have different political and social values.  </a:t>
            </a:r>
          </a:p>
        </p:txBody>
      </p:sp>
      <p:pic>
        <p:nvPicPr>
          <p:cNvPr id="80" name="Picture 79">
            <a:extLst>
              <a:ext uri="{FF2B5EF4-FFF2-40B4-BE49-F238E27FC236}">
                <a16:creationId xmlns:a16="http://schemas.microsoft.com/office/drawing/2014/main" id="{EBE86C13-3E63-CC5A-4A5A-10698BCBEC73}"/>
              </a:ext>
            </a:extLst>
          </p:cNvPr>
          <p:cNvPicPr>
            <a:picLocks noChangeAspect="1"/>
          </p:cNvPicPr>
          <p:nvPr/>
        </p:nvPicPr>
        <p:blipFill rotWithShape="1">
          <a:blip r:embed="rId8"/>
          <a:srcRect l="7004" t="21301" r="14530" b="15499"/>
          <a:stretch/>
        </p:blipFill>
        <p:spPr>
          <a:xfrm>
            <a:off x="510138" y="1570320"/>
            <a:ext cx="4543125" cy="2058294"/>
          </a:xfrm>
          <a:prstGeom prst="rect">
            <a:avLst/>
          </a:prstGeom>
        </p:spPr>
      </p:pic>
      <p:sp>
        <p:nvSpPr>
          <p:cNvPr id="81" name="Espace réservé du numéro de diapositive 9">
            <a:extLst>
              <a:ext uri="{FF2B5EF4-FFF2-40B4-BE49-F238E27FC236}">
                <a16:creationId xmlns:a16="http://schemas.microsoft.com/office/drawing/2014/main" id="{4C279A86-3266-10D9-224B-B7FC5ECBA303}"/>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9</a:t>
            </a:fld>
            <a:r>
              <a:rPr lang="en-GB" dirty="0"/>
              <a:t> ‒ </a:t>
            </a:r>
          </a:p>
        </p:txBody>
      </p:sp>
      <p:pic>
        <p:nvPicPr>
          <p:cNvPr id="3" name="Picture 2">
            <a:extLst>
              <a:ext uri="{FF2B5EF4-FFF2-40B4-BE49-F238E27FC236}">
                <a16:creationId xmlns:a16="http://schemas.microsoft.com/office/drawing/2014/main" id="{83EF6004-F016-327B-D0E5-35919FE8D797}"/>
              </a:ext>
            </a:extLst>
          </p:cNvPr>
          <p:cNvPicPr>
            <a:picLocks noChangeAspect="1"/>
          </p:cNvPicPr>
          <p:nvPr/>
        </p:nvPicPr>
        <p:blipFill rotWithShape="1">
          <a:blip r:embed="rId9"/>
          <a:srcRect l="2105" t="20391" r="7131" b="9185"/>
          <a:stretch/>
        </p:blipFill>
        <p:spPr>
          <a:xfrm>
            <a:off x="510139" y="4321755"/>
            <a:ext cx="4543124" cy="1982805"/>
          </a:xfrm>
          <a:prstGeom prst="rect">
            <a:avLst/>
          </a:prstGeom>
        </p:spPr>
      </p:pic>
      <p:sp>
        <p:nvSpPr>
          <p:cNvPr id="4" name="Text Placeholder 5">
            <a:extLst>
              <a:ext uri="{FF2B5EF4-FFF2-40B4-BE49-F238E27FC236}">
                <a16:creationId xmlns:a16="http://schemas.microsoft.com/office/drawing/2014/main" id="{C31316B2-9637-79E3-D8EE-6162A975AE25}"/>
              </a:ext>
            </a:extLst>
          </p:cNvPr>
          <p:cNvSpPr txBox="1">
            <a:spLocks/>
          </p:cNvSpPr>
          <p:nvPr/>
        </p:nvSpPr>
        <p:spPr>
          <a:xfrm>
            <a:off x="442315" y="3732843"/>
            <a:ext cx="4610947" cy="600164"/>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tx2"/>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7"/>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chemeClr val="accent3"/>
                </a:solidFill>
                <a:latin typeface="Calibri" panose="020F0502020204030204" pitchFamily="34" charset="0"/>
                <a:cs typeface="Calibri" panose="020F0502020204030204" pitchFamily="34" charset="0"/>
              </a:rPr>
              <a:t>Findings from 2019 – </a:t>
            </a:r>
            <a:br>
              <a:rPr lang="en-GB" sz="1800" b="1" dirty="0">
                <a:solidFill>
                  <a:schemeClr val="accent3"/>
                </a:solidFill>
                <a:latin typeface="Calibri" panose="020F0502020204030204" pitchFamily="34" charset="0"/>
                <a:cs typeface="Calibri" panose="020F0502020204030204" pitchFamily="34" charset="0"/>
              </a:rPr>
            </a:br>
            <a:r>
              <a:rPr lang="en-GB" sz="1800" b="1" dirty="0">
                <a:solidFill>
                  <a:schemeClr val="accent3"/>
                </a:solidFill>
                <a:latin typeface="Calibri" panose="020F0502020204030204" pitchFamily="34" charset="0"/>
                <a:cs typeface="Calibri" panose="020F0502020204030204" pitchFamily="34" charset="0"/>
              </a:rPr>
              <a:t>“moveable middles” only</a:t>
            </a:r>
          </a:p>
        </p:txBody>
      </p:sp>
      <p:sp>
        <p:nvSpPr>
          <p:cNvPr id="6" name="Rectangle 5">
            <a:extLst>
              <a:ext uri="{FF2B5EF4-FFF2-40B4-BE49-F238E27FC236}">
                <a16:creationId xmlns:a16="http://schemas.microsoft.com/office/drawing/2014/main" id="{D8C625AB-E246-7E4B-3A30-6EE32AD5E239}"/>
              </a:ext>
            </a:extLst>
          </p:cNvPr>
          <p:cNvSpPr/>
          <p:nvPr/>
        </p:nvSpPr>
        <p:spPr>
          <a:xfrm>
            <a:off x="5898947" y="3464874"/>
            <a:ext cx="5531054" cy="492443"/>
          </a:xfrm>
          <a:prstGeom prst="rect">
            <a:avLst/>
          </a:prstGeom>
        </p:spPr>
        <p:txBody>
          <a:bodyPr wrap="square">
            <a:spAutoFit/>
          </a:bodyPr>
          <a:lstStyle/>
          <a:p>
            <a:r>
              <a:rPr lang="zh-TW" altLang="en-US" sz="1200" i="1" dirty="0"/>
              <a:t>近呢幾年睇好多新聞都係因為一啲口角，跟住就會打交，變成一單血案</a:t>
            </a:r>
            <a:r>
              <a:rPr lang="zh-CN" altLang="en-US" sz="1200" i="1" dirty="0"/>
              <a:t>。</a:t>
            </a:r>
            <a:r>
              <a:rPr lang="zh-TW" altLang="en-US" sz="1200" i="1" dirty="0"/>
              <a:t>我覺得如果大家可能靜落嚟，平心靜氣多啲，</a:t>
            </a:r>
            <a:r>
              <a:rPr lang="zh-TW" altLang="en-US" sz="1400" b="1" i="1" dirty="0">
                <a:solidFill>
                  <a:schemeClr val="tx2"/>
                </a:solidFill>
                <a:latin typeface="Calibri" panose="020F0502020204030204" pitchFamily="34" charset="0"/>
              </a:rPr>
              <a:t>和諧多啲</a:t>
            </a:r>
            <a:r>
              <a:rPr lang="zh-TW" altLang="en-US" sz="1200" i="1" dirty="0"/>
              <a:t>，可能就會少啲呢啲事情發生</a:t>
            </a:r>
            <a:endParaRPr lang="en-HK" sz="1200" i="1" dirty="0"/>
          </a:p>
        </p:txBody>
      </p:sp>
      <p:sp>
        <p:nvSpPr>
          <p:cNvPr id="8" name="TextBox 7">
            <a:extLst>
              <a:ext uri="{FF2B5EF4-FFF2-40B4-BE49-F238E27FC236}">
                <a16:creationId xmlns:a16="http://schemas.microsoft.com/office/drawing/2014/main" id="{0C64A6C6-CD03-4705-EE2B-A41827B8E63C}"/>
              </a:ext>
            </a:extLst>
          </p:cNvPr>
          <p:cNvSpPr txBox="1"/>
          <p:nvPr/>
        </p:nvSpPr>
        <p:spPr>
          <a:xfrm>
            <a:off x="5845542" y="3887998"/>
            <a:ext cx="5729423" cy="954107"/>
          </a:xfrm>
          <a:prstGeom prst="rect">
            <a:avLst/>
          </a:prstGeom>
          <a:noFill/>
        </p:spPr>
        <p:txBody>
          <a:bodyPr wrap="square" rtlCol="0">
            <a:spAutoFit/>
          </a:bodyPr>
          <a:lstStyle/>
          <a:p>
            <a:r>
              <a:rPr lang="en-HK" sz="1400" i="1" dirty="0">
                <a:latin typeface="Calibri" panose="020F0502020204030204" pitchFamily="34" charset="0"/>
              </a:rPr>
              <a:t>There are many news that people get into fights and blood is shed due to small arguments. If the society can be more calm and </a:t>
            </a:r>
            <a:r>
              <a:rPr lang="en-HK" sz="1400" b="1" i="1" dirty="0">
                <a:solidFill>
                  <a:schemeClr val="tx2"/>
                </a:solidFill>
                <a:latin typeface="Calibri" panose="020F0502020204030204" pitchFamily="34" charset="0"/>
              </a:rPr>
              <a:t>more harmonic</a:t>
            </a:r>
            <a:r>
              <a:rPr lang="en-HK" sz="1400" i="1" dirty="0">
                <a:latin typeface="Calibri" panose="020F0502020204030204" pitchFamily="34" charset="0"/>
              </a:rPr>
              <a:t>, such incidents will be reduced.</a:t>
            </a:r>
            <a:r>
              <a:rPr lang="en-HK" sz="1400" b="1" i="1" dirty="0">
                <a:solidFill>
                  <a:schemeClr val="tx2"/>
                </a:solidFill>
                <a:latin typeface="Calibri" panose="020F0502020204030204" pitchFamily="34" charset="0"/>
              </a:rPr>
              <a:t> </a:t>
            </a:r>
          </a:p>
          <a:p>
            <a:r>
              <a:rPr lang="en-HK" sz="1400" dirty="0">
                <a:latin typeface="Calibri" panose="020F0502020204030204" pitchFamily="34" charset="0"/>
              </a:rPr>
              <a:t>[Aged 30-40, Female, Mildly Supportive]</a:t>
            </a:r>
          </a:p>
        </p:txBody>
      </p:sp>
      <p:grpSp>
        <p:nvGrpSpPr>
          <p:cNvPr id="9" name="Group 10">
            <a:extLst>
              <a:ext uri="{FF2B5EF4-FFF2-40B4-BE49-F238E27FC236}">
                <a16:creationId xmlns:a16="http://schemas.microsoft.com/office/drawing/2014/main" id="{A52C4E5B-7710-F533-B260-5EF829184870}"/>
              </a:ext>
            </a:extLst>
          </p:cNvPr>
          <p:cNvGrpSpPr>
            <a:grpSpLocks/>
          </p:cNvGrpSpPr>
          <p:nvPr/>
        </p:nvGrpSpPr>
        <p:grpSpPr bwMode="auto">
          <a:xfrm rot="10800000" flipH="1">
            <a:off x="5515276" y="3786676"/>
            <a:ext cx="409582" cy="335269"/>
            <a:chOff x="1033" y="1117"/>
            <a:chExt cx="1907" cy="1561"/>
          </a:xfrm>
          <a:solidFill>
            <a:schemeClr val="tx2"/>
          </a:solidFill>
        </p:grpSpPr>
        <p:sp>
          <p:nvSpPr>
            <p:cNvPr id="10" name="Freeform 11">
              <a:extLst>
                <a:ext uri="{FF2B5EF4-FFF2-40B4-BE49-F238E27FC236}">
                  <a16:creationId xmlns:a16="http://schemas.microsoft.com/office/drawing/2014/main" id="{D2137882-27C3-18F5-7A5F-A87F9EAA6E6C}"/>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 name="Freeform 12">
              <a:extLst>
                <a:ext uri="{FF2B5EF4-FFF2-40B4-BE49-F238E27FC236}">
                  <a16:creationId xmlns:a16="http://schemas.microsoft.com/office/drawing/2014/main" id="{343B0FC8-5632-C37D-89D7-47D1C5339C34}"/>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 name="Rectangle 13">
            <a:extLst>
              <a:ext uri="{FF2B5EF4-FFF2-40B4-BE49-F238E27FC236}">
                <a16:creationId xmlns:a16="http://schemas.microsoft.com/office/drawing/2014/main" id="{AE32D936-D3C4-8BDD-6871-616229118A1A}"/>
              </a:ext>
            </a:extLst>
          </p:cNvPr>
          <p:cNvSpPr/>
          <p:nvPr/>
        </p:nvSpPr>
        <p:spPr>
          <a:xfrm>
            <a:off x="7177556" y="5035927"/>
            <a:ext cx="4348190" cy="492443"/>
          </a:xfrm>
          <a:prstGeom prst="rect">
            <a:avLst/>
          </a:prstGeom>
        </p:spPr>
        <p:txBody>
          <a:bodyPr wrap="square">
            <a:spAutoFit/>
          </a:bodyPr>
          <a:lstStyle/>
          <a:p>
            <a:r>
              <a:rPr lang="zh-TW" altLang="en-US" sz="1200" i="1" dirty="0"/>
              <a:t>只要某個人做啲嘢唔影響到我，對我冇乜利益衝突，我就應該</a:t>
            </a:r>
            <a:r>
              <a:rPr lang="zh-TW" altLang="en-US" sz="1400" b="1" i="1" dirty="0">
                <a:solidFill>
                  <a:schemeClr val="tx2"/>
                </a:solidFill>
                <a:latin typeface="Calibri" panose="020F0502020204030204" pitchFamily="34" charset="0"/>
              </a:rPr>
              <a:t>尊重</a:t>
            </a:r>
            <a:r>
              <a:rPr lang="zh-TW" altLang="en-US" sz="1200" i="1" dirty="0"/>
              <a:t>佢地嘅決定。</a:t>
            </a:r>
          </a:p>
        </p:txBody>
      </p:sp>
      <p:sp>
        <p:nvSpPr>
          <p:cNvPr id="15" name="TextBox 14">
            <a:extLst>
              <a:ext uri="{FF2B5EF4-FFF2-40B4-BE49-F238E27FC236}">
                <a16:creationId xmlns:a16="http://schemas.microsoft.com/office/drawing/2014/main" id="{4ADBC452-7EF7-0373-82E3-F8FBECBBFEFF}"/>
              </a:ext>
            </a:extLst>
          </p:cNvPr>
          <p:cNvSpPr txBox="1"/>
          <p:nvPr/>
        </p:nvSpPr>
        <p:spPr>
          <a:xfrm>
            <a:off x="7128551" y="5445138"/>
            <a:ext cx="4524402" cy="738664"/>
          </a:xfrm>
          <a:prstGeom prst="rect">
            <a:avLst/>
          </a:prstGeom>
          <a:noFill/>
        </p:spPr>
        <p:txBody>
          <a:bodyPr wrap="square" rtlCol="0">
            <a:spAutoFit/>
          </a:bodyPr>
          <a:lstStyle/>
          <a:p>
            <a:r>
              <a:rPr lang="en-HK" sz="1400" i="1" dirty="0">
                <a:latin typeface="Calibri" panose="020F0502020204030204" pitchFamily="34" charset="0"/>
              </a:rPr>
              <a:t>If I am not affected by their action and there is no conflict of interest against me, </a:t>
            </a:r>
            <a:r>
              <a:rPr lang="en-US" altLang="zh-CN" sz="1400" i="1" dirty="0">
                <a:latin typeface="Calibri" panose="020F0502020204030204" pitchFamily="34" charset="0"/>
              </a:rPr>
              <a:t>I</a:t>
            </a:r>
            <a:r>
              <a:rPr lang="en-HK" sz="1400" i="1" dirty="0">
                <a:latin typeface="Calibri" panose="020F0502020204030204" pitchFamily="34" charset="0"/>
              </a:rPr>
              <a:t> shall </a:t>
            </a:r>
            <a:r>
              <a:rPr lang="en-HK" sz="1400" b="1" i="1" dirty="0">
                <a:solidFill>
                  <a:schemeClr val="tx2"/>
                </a:solidFill>
                <a:latin typeface="Calibri" panose="020F0502020204030204" pitchFamily="34" charset="0"/>
              </a:rPr>
              <a:t>respect</a:t>
            </a:r>
            <a:r>
              <a:rPr lang="en-HK" sz="1400" i="1" dirty="0">
                <a:latin typeface="Calibri" panose="020F0502020204030204" pitchFamily="34" charset="0"/>
              </a:rPr>
              <a:t> their decision. </a:t>
            </a:r>
          </a:p>
          <a:p>
            <a:r>
              <a:rPr lang="en-HK" sz="1400" i="1" dirty="0">
                <a:latin typeface="Calibri" panose="020F0502020204030204" pitchFamily="34" charset="0"/>
              </a:rPr>
              <a:t>[Aged 56-70, Male, Moveable Middle]</a:t>
            </a:r>
          </a:p>
        </p:txBody>
      </p:sp>
      <p:grpSp>
        <p:nvGrpSpPr>
          <p:cNvPr id="16" name="Group 10">
            <a:extLst>
              <a:ext uri="{FF2B5EF4-FFF2-40B4-BE49-F238E27FC236}">
                <a16:creationId xmlns:a16="http://schemas.microsoft.com/office/drawing/2014/main" id="{FFBC9287-BE35-B73B-55EC-85682CB37FC2}"/>
              </a:ext>
            </a:extLst>
          </p:cNvPr>
          <p:cNvGrpSpPr>
            <a:grpSpLocks/>
          </p:cNvGrpSpPr>
          <p:nvPr/>
        </p:nvGrpSpPr>
        <p:grpSpPr bwMode="auto">
          <a:xfrm rot="10800000" flipH="1">
            <a:off x="6660072" y="5301974"/>
            <a:ext cx="409582" cy="335269"/>
            <a:chOff x="1033" y="1117"/>
            <a:chExt cx="1907" cy="1561"/>
          </a:xfrm>
          <a:solidFill>
            <a:schemeClr val="tx2"/>
          </a:solidFill>
        </p:grpSpPr>
        <p:sp>
          <p:nvSpPr>
            <p:cNvPr id="17" name="Freeform 11">
              <a:extLst>
                <a:ext uri="{FF2B5EF4-FFF2-40B4-BE49-F238E27FC236}">
                  <a16:creationId xmlns:a16="http://schemas.microsoft.com/office/drawing/2014/main" id="{875F8AB7-2028-BD56-BBCF-4A63FA90EE2E}"/>
                </a:ext>
              </a:extLst>
            </p:cNvPr>
            <p:cNvSpPr>
              <a:spLocks/>
            </p:cNvSpPr>
            <p:nvPr userDrawn="1"/>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 name="Freeform 12">
              <a:extLst>
                <a:ext uri="{FF2B5EF4-FFF2-40B4-BE49-F238E27FC236}">
                  <a16:creationId xmlns:a16="http://schemas.microsoft.com/office/drawing/2014/main" id="{ED909CF5-20B9-DE88-BEA9-C5D82EB9EAC0}"/>
                </a:ext>
              </a:extLst>
            </p:cNvPr>
            <p:cNvSpPr>
              <a:spLocks/>
            </p:cNvSpPr>
            <p:nvPr userDrawn="1"/>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4238810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SelBiS.Be1akW5K0zHO2R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IPSOS - Classical Template - 16x9">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4374</TotalTime>
  <Words>11453</Words>
  <Application>Microsoft Office PowerPoint</Application>
  <PresentationFormat>Widescreen</PresentationFormat>
  <Paragraphs>867</Paragraphs>
  <Slides>51</Slides>
  <Notes>25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59" baseType="lpstr">
      <vt:lpstr>HelveticaNeueLT Std Lt Cn</vt:lpstr>
      <vt:lpstr>Arial</vt:lpstr>
      <vt:lpstr>Arial Black</vt:lpstr>
      <vt:lpstr>Calibri</vt:lpstr>
      <vt:lpstr>Times New Roman</vt:lpstr>
      <vt:lpstr>1_IPSOS - Classical Template - 16x9</vt:lpstr>
      <vt:lpstr>3_IPSOS - Classical Template - 16x9</vt:lpstr>
      <vt:lpstr>Diapositive think-cell</vt:lpstr>
      <vt:lpstr>Marriage Equality 2023</vt:lpstr>
      <vt:lpstr>PowerPoint Presentation</vt:lpstr>
      <vt:lpstr>PowerPoint Presentation</vt:lpstr>
      <vt:lpstr>Background &amp; Objectives</vt:lpstr>
      <vt:lpstr>Research Design</vt:lpstr>
      <vt:lpstr>PowerPoint Presentation</vt:lpstr>
      <vt:lpstr>PowerPoint Presentation</vt:lpstr>
      <vt:lpstr>Values overview</vt:lpstr>
      <vt:lpstr>The society seeks to be more peaceful with less conflicts.</vt:lpstr>
      <vt:lpstr>There is no particular difference in the view of marriage between moveable middles and mildly supportives.  </vt:lpstr>
      <vt:lpstr>The meaning of marriage is changing. The younger generation finds less social pressure in getting married.</vt:lpstr>
      <vt:lpstr>Summary</vt:lpstr>
      <vt:lpstr>PowerPoint Presentation</vt:lpstr>
      <vt:lpstr>Moveable middles often relate same-sex with less eye-pleasing behaviors while less on love relationship.</vt:lpstr>
      <vt:lpstr>LGBT+ allows communicating sexual diversity without the cultural bias but awareness is low among elders. </vt:lpstr>
      <vt:lpstr>Most respondents did not know the public opinion on same-sex rights, misbelieving strong public objection over legalizing same sex marriage.</vt:lpstr>
      <vt:lpstr>Recent Ipsos Study also showed Asia-Pacific countries are more supportive in same-sex marriage in the past decade, despite small set-back after Covid. </vt:lpstr>
      <vt:lpstr>Summary</vt:lpstr>
      <vt:lpstr>PowerPoint Presentation</vt:lpstr>
      <vt:lpstr>Proclaimed acceptance is high among moveable middles, but only if it can stay away from their personal life.</vt:lpstr>
      <vt:lpstr>They justify their rejection by citing concerns over challenges to dominating doctrines like traditions, culture and nature.</vt:lpstr>
      <vt:lpstr>They strongly worry about it spreading. Few even prefer that homosexual to conform with the norm and hide their needs.</vt:lpstr>
      <vt:lpstr>Fear against disruption to legal and welfare system is commonly found among moveable middles.</vt:lpstr>
      <vt:lpstr>Summary</vt:lpstr>
      <vt:lpstr>PowerPoint Presentation</vt:lpstr>
      <vt:lpstr>Increased understanding (via visibility &amp; LGBT+ they know) encourage embracing equal rights towards same-sex couples.</vt:lpstr>
      <vt:lpstr>Some objections are still observed among mildly supportives on child-rearing and challenging traditional setting.</vt:lpstr>
      <vt:lpstr>Change is possible. Mildly supportives say these regarding why they now believe it is better to change and equalize.</vt:lpstr>
      <vt:lpstr>Summary</vt:lpstr>
      <vt:lpstr>PowerPoint Presentation</vt:lpstr>
      <vt:lpstr>News report is the most effective communication channel to both Moveable Middles and Mildly Supportives. </vt:lpstr>
      <vt:lpstr>News reports on LBGT court case demonstrated legitimacy and communicated the challenges same-sex couples face.</vt:lpstr>
      <vt:lpstr>Same-sex celebrity couples help to demonstrate the beauty and normality of same-sex love relationship</vt:lpstr>
      <vt:lpstr>Movies and TV drama bring awareness to LGBT+ communities but most do not relate them to the equality movement.</vt:lpstr>
      <vt:lpstr>Younger respondents were more able to recall LGBT+ themed advertisements. Engagement in other art forms is low. </vt:lpstr>
      <vt:lpstr>Reactions on high profile event is controversial. Many see the events as just eyeball catching.</vt:lpstr>
      <vt:lpstr>Awareness in the inequality faced by same-sex couple is low. When given more details, we notice more moveable middles are accepting their requests for medical-related rights.</vt:lpstr>
      <vt:lpstr>For rights related to wealth and welfare, including tax exemption, insurance or pension, moveable middles are less keen in supporting equal rights.</vt:lpstr>
      <vt:lpstr>Telling real stories of same-sex couples are effective in drawing empathy among mildly supportive groups, but scene of intimacy and discussion of child-rearing draws rejection from mature moveable middles.</vt:lpstr>
      <vt:lpstr>Among the messages mentioned, while many moveable middles show sympathy in medical and ash handling, many are convinced there are better solution than legal change.</vt:lpstr>
      <vt:lpstr>Summary</vt:lpstr>
      <vt:lpstr>Summary</vt:lpstr>
      <vt:lpstr>PowerPoint Presentation</vt:lpstr>
      <vt:lpstr>Summary (1) - Values &amp; Meaning of Marriage</vt:lpstr>
      <vt:lpstr>Summary (2) - Perception to LGBT+ &amp; Same Sex Marriage  </vt:lpstr>
      <vt:lpstr>Summary (3) - Deep Dive in “Moveable Middles”</vt:lpstr>
      <vt:lpstr>Summary (4) - Deep Dive in “Mildly Supportives”</vt:lpstr>
      <vt:lpstr>Summary (5) – Channels of LGBT+ Communications</vt:lpstr>
      <vt:lpstr>Summary (6) – Reactions on LGBT+ Communications</vt:lpstr>
      <vt:lpstr>“We must be willing to give up  the life we have planned so as  to have the life that is waiting for us”  ~ Joseph Campbell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Marriage Equality 2023</dc:title>
  <dc:creator>Lydia Siu</dc:creator>
  <cp:lastModifiedBy>Lydia Siu</cp:lastModifiedBy>
  <cp:revision>12</cp:revision>
  <dcterms:created xsi:type="dcterms:W3CDTF">2023-05-10T03:00:59Z</dcterms:created>
  <dcterms:modified xsi:type="dcterms:W3CDTF">2023-06-13T10:52:13Z</dcterms:modified>
</cp:coreProperties>
</file>